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Lst>
  <p:sldSz cx="21602700" cy="28803600"/>
  <p:notesSz cx="6858000" cy="9144000"/>
  <p:defaultTextStyle>
    <a:defPPr>
      <a:defRPr lang="sl-SI"/>
    </a:defPPr>
    <a:lvl1pPr marL="0" algn="l" defTabSz="2880360" rtl="0" eaLnBrk="1" latinLnBrk="0" hangingPunct="1">
      <a:defRPr sz="5700" kern="1200">
        <a:solidFill>
          <a:schemeClr val="tx1"/>
        </a:solidFill>
        <a:latin typeface="+mn-lt"/>
        <a:ea typeface="+mn-ea"/>
        <a:cs typeface="+mn-cs"/>
      </a:defRPr>
    </a:lvl1pPr>
    <a:lvl2pPr marL="1440180" algn="l" defTabSz="2880360" rtl="0" eaLnBrk="1" latinLnBrk="0" hangingPunct="1">
      <a:defRPr sz="5700" kern="1200">
        <a:solidFill>
          <a:schemeClr val="tx1"/>
        </a:solidFill>
        <a:latin typeface="+mn-lt"/>
        <a:ea typeface="+mn-ea"/>
        <a:cs typeface="+mn-cs"/>
      </a:defRPr>
    </a:lvl2pPr>
    <a:lvl3pPr marL="2880360" algn="l" defTabSz="2880360" rtl="0" eaLnBrk="1" latinLnBrk="0" hangingPunct="1">
      <a:defRPr sz="5700" kern="1200">
        <a:solidFill>
          <a:schemeClr val="tx1"/>
        </a:solidFill>
        <a:latin typeface="+mn-lt"/>
        <a:ea typeface="+mn-ea"/>
        <a:cs typeface="+mn-cs"/>
      </a:defRPr>
    </a:lvl3pPr>
    <a:lvl4pPr marL="4320540" algn="l" defTabSz="2880360" rtl="0" eaLnBrk="1" latinLnBrk="0" hangingPunct="1">
      <a:defRPr sz="5700" kern="1200">
        <a:solidFill>
          <a:schemeClr val="tx1"/>
        </a:solidFill>
        <a:latin typeface="+mn-lt"/>
        <a:ea typeface="+mn-ea"/>
        <a:cs typeface="+mn-cs"/>
      </a:defRPr>
    </a:lvl4pPr>
    <a:lvl5pPr marL="5760720" algn="l" defTabSz="2880360" rtl="0" eaLnBrk="1" latinLnBrk="0" hangingPunct="1">
      <a:defRPr sz="5700" kern="1200">
        <a:solidFill>
          <a:schemeClr val="tx1"/>
        </a:solidFill>
        <a:latin typeface="+mn-lt"/>
        <a:ea typeface="+mn-ea"/>
        <a:cs typeface="+mn-cs"/>
      </a:defRPr>
    </a:lvl5pPr>
    <a:lvl6pPr marL="7200900" algn="l" defTabSz="2880360" rtl="0" eaLnBrk="1" latinLnBrk="0" hangingPunct="1">
      <a:defRPr sz="5700" kern="1200">
        <a:solidFill>
          <a:schemeClr val="tx1"/>
        </a:solidFill>
        <a:latin typeface="+mn-lt"/>
        <a:ea typeface="+mn-ea"/>
        <a:cs typeface="+mn-cs"/>
      </a:defRPr>
    </a:lvl6pPr>
    <a:lvl7pPr marL="8641080" algn="l" defTabSz="2880360" rtl="0" eaLnBrk="1" latinLnBrk="0" hangingPunct="1">
      <a:defRPr sz="5700" kern="1200">
        <a:solidFill>
          <a:schemeClr val="tx1"/>
        </a:solidFill>
        <a:latin typeface="+mn-lt"/>
        <a:ea typeface="+mn-ea"/>
        <a:cs typeface="+mn-cs"/>
      </a:defRPr>
    </a:lvl7pPr>
    <a:lvl8pPr marL="10081260" algn="l" defTabSz="2880360" rtl="0" eaLnBrk="1" latinLnBrk="0" hangingPunct="1">
      <a:defRPr sz="5700" kern="1200">
        <a:solidFill>
          <a:schemeClr val="tx1"/>
        </a:solidFill>
        <a:latin typeface="+mn-lt"/>
        <a:ea typeface="+mn-ea"/>
        <a:cs typeface="+mn-cs"/>
      </a:defRPr>
    </a:lvl8pPr>
    <a:lvl9pPr marL="11521440" algn="l" defTabSz="2880360" rtl="0" eaLnBrk="1" latinLnBrk="0" hangingPunct="1">
      <a:defRPr sz="5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072">
          <p15:clr>
            <a:srgbClr val="A4A3A4"/>
          </p15:clr>
        </p15:guide>
        <p15:guide id="2" pos="68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9" d="100"/>
          <a:sy n="19" d="100"/>
        </p:scale>
        <p:origin x="2578" y="10"/>
      </p:cViewPr>
      <p:guideLst>
        <p:guide orient="horz" pos="9072"/>
        <p:guide pos="6804"/>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620203" y="8947787"/>
            <a:ext cx="18362295" cy="6174105"/>
          </a:xfrm>
        </p:spPr>
        <p:txBody>
          <a:bodyPr/>
          <a:lstStyle/>
          <a:p>
            <a:r>
              <a:rPr lang="sl-SI"/>
              <a:t>Uredite slog naslova matrice</a:t>
            </a:r>
          </a:p>
        </p:txBody>
      </p:sp>
      <p:sp>
        <p:nvSpPr>
          <p:cNvPr id="3" name="Podnaslov 2"/>
          <p:cNvSpPr>
            <a:spLocks noGrp="1"/>
          </p:cNvSpPr>
          <p:nvPr>
            <p:ph type="subTitle" idx="1"/>
          </p:nvPr>
        </p:nvSpPr>
        <p:spPr>
          <a:xfrm>
            <a:off x="3240405" y="16322040"/>
            <a:ext cx="15121890" cy="7360920"/>
          </a:xfrm>
        </p:spPr>
        <p:txBody>
          <a:bodyPr/>
          <a:lstStyle>
            <a:lvl1pPr marL="0" indent="0" algn="ctr">
              <a:buNone/>
              <a:defRPr>
                <a:solidFill>
                  <a:schemeClr val="tx1">
                    <a:tint val="75000"/>
                  </a:schemeClr>
                </a:solidFill>
              </a:defRPr>
            </a:lvl1pPr>
            <a:lvl2pPr marL="1440180" indent="0" algn="ctr">
              <a:buNone/>
              <a:defRPr>
                <a:solidFill>
                  <a:schemeClr val="tx1">
                    <a:tint val="75000"/>
                  </a:schemeClr>
                </a:solidFill>
              </a:defRPr>
            </a:lvl2pPr>
            <a:lvl3pPr marL="2880360" indent="0" algn="ctr">
              <a:buNone/>
              <a:defRPr>
                <a:solidFill>
                  <a:schemeClr val="tx1">
                    <a:tint val="75000"/>
                  </a:schemeClr>
                </a:solidFill>
              </a:defRPr>
            </a:lvl3pPr>
            <a:lvl4pPr marL="4320540" indent="0" algn="ctr">
              <a:buNone/>
              <a:defRPr>
                <a:solidFill>
                  <a:schemeClr val="tx1">
                    <a:tint val="75000"/>
                  </a:schemeClr>
                </a:solidFill>
              </a:defRPr>
            </a:lvl4pPr>
            <a:lvl5pPr marL="5760720" indent="0" algn="ctr">
              <a:buNone/>
              <a:defRPr>
                <a:solidFill>
                  <a:schemeClr val="tx1">
                    <a:tint val="75000"/>
                  </a:schemeClr>
                </a:solidFill>
              </a:defRPr>
            </a:lvl5pPr>
            <a:lvl6pPr marL="7200900" indent="0" algn="ctr">
              <a:buNone/>
              <a:defRPr>
                <a:solidFill>
                  <a:schemeClr val="tx1">
                    <a:tint val="75000"/>
                  </a:schemeClr>
                </a:solidFill>
              </a:defRPr>
            </a:lvl6pPr>
            <a:lvl7pPr marL="8641080" indent="0" algn="ctr">
              <a:buNone/>
              <a:defRPr>
                <a:solidFill>
                  <a:schemeClr val="tx1">
                    <a:tint val="75000"/>
                  </a:schemeClr>
                </a:solidFill>
              </a:defRPr>
            </a:lvl7pPr>
            <a:lvl8pPr marL="10081260" indent="0" algn="ctr">
              <a:buNone/>
              <a:defRPr>
                <a:solidFill>
                  <a:schemeClr val="tx1">
                    <a:tint val="75000"/>
                  </a:schemeClr>
                </a:solidFill>
              </a:defRPr>
            </a:lvl8pPr>
            <a:lvl9pPr marL="11521440" indent="0" algn="ctr">
              <a:buNone/>
              <a:defRPr>
                <a:solidFill>
                  <a:schemeClr val="tx1">
                    <a:tint val="75000"/>
                  </a:schemeClr>
                </a:solidFill>
              </a:defRPr>
            </a:lvl9pPr>
          </a:lstStyle>
          <a:p>
            <a:r>
              <a:rPr lang="sl-SI"/>
              <a:t>Uredite slog podnaslova matrice</a:t>
            </a:r>
          </a:p>
        </p:txBody>
      </p:sp>
      <p:sp>
        <p:nvSpPr>
          <p:cNvPr id="4" name="Ograda datuma 3"/>
          <p:cNvSpPr>
            <a:spLocks noGrp="1"/>
          </p:cNvSpPr>
          <p:nvPr>
            <p:ph type="dt" sz="half" idx="10"/>
          </p:nvPr>
        </p:nvSpPr>
        <p:spPr/>
        <p:txBody>
          <a:bodyPr/>
          <a:lstStyle/>
          <a:p>
            <a:fld id="{9F17F325-998A-4738-835F-A9833D5128D4}" type="datetimeFigureOut">
              <a:rPr lang="sl-SI" smtClean="0"/>
              <a:t>22. 11. 2021</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BFA4AA9F-E5F2-4C9B-A5BB-97D972B63C09}" type="slidenum">
              <a:rPr lang="sl-SI" smtClean="0"/>
              <a:t>‹#›</a:t>
            </a:fld>
            <a:endParaRPr lang="sl-SI"/>
          </a:p>
        </p:txBody>
      </p:sp>
    </p:spTree>
    <p:extLst>
      <p:ext uri="{BB962C8B-B14F-4D97-AF65-F5344CB8AC3E}">
        <p14:creationId xmlns:p14="http://schemas.microsoft.com/office/powerpoint/2010/main" val="3292368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navpičnega besedila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9F17F325-998A-4738-835F-A9833D5128D4}" type="datetimeFigureOut">
              <a:rPr lang="sl-SI" smtClean="0"/>
              <a:t>22. 11. 2021</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BFA4AA9F-E5F2-4C9B-A5BB-97D972B63C09}" type="slidenum">
              <a:rPr lang="sl-SI" smtClean="0"/>
              <a:t>‹#›</a:t>
            </a:fld>
            <a:endParaRPr lang="sl-SI"/>
          </a:p>
        </p:txBody>
      </p:sp>
    </p:spTree>
    <p:extLst>
      <p:ext uri="{BB962C8B-B14F-4D97-AF65-F5344CB8AC3E}">
        <p14:creationId xmlns:p14="http://schemas.microsoft.com/office/powerpoint/2010/main" val="1578823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15661957" y="1153482"/>
            <a:ext cx="4860608" cy="24576405"/>
          </a:xfrm>
        </p:spPr>
        <p:txBody>
          <a:bodyPr vert="eaVert"/>
          <a:lstStyle/>
          <a:p>
            <a:r>
              <a:rPr lang="sl-SI"/>
              <a:t>Uredite slog naslova matrice</a:t>
            </a:r>
          </a:p>
        </p:txBody>
      </p:sp>
      <p:sp>
        <p:nvSpPr>
          <p:cNvPr id="3" name="Ograda navpičnega besedila 2"/>
          <p:cNvSpPr>
            <a:spLocks noGrp="1"/>
          </p:cNvSpPr>
          <p:nvPr>
            <p:ph type="body" orient="vert" idx="1"/>
          </p:nvPr>
        </p:nvSpPr>
        <p:spPr>
          <a:xfrm>
            <a:off x="1080135" y="1153482"/>
            <a:ext cx="14221778" cy="24576405"/>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9F17F325-998A-4738-835F-A9833D5128D4}" type="datetimeFigureOut">
              <a:rPr lang="sl-SI" smtClean="0"/>
              <a:t>22. 11. 2021</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BFA4AA9F-E5F2-4C9B-A5BB-97D972B63C09}" type="slidenum">
              <a:rPr lang="sl-SI" smtClean="0"/>
              <a:t>‹#›</a:t>
            </a:fld>
            <a:endParaRPr lang="sl-SI"/>
          </a:p>
        </p:txBody>
      </p:sp>
    </p:spTree>
    <p:extLst>
      <p:ext uri="{BB962C8B-B14F-4D97-AF65-F5344CB8AC3E}">
        <p14:creationId xmlns:p14="http://schemas.microsoft.com/office/powerpoint/2010/main" val="861121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9F17F325-998A-4738-835F-A9833D5128D4}" type="datetimeFigureOut">
              <a:rPr lang="sl-SI" smtClean="0"/>
              <a:t>22. 11. 2021</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BFA4AA9F-E5F2-4C9B-A5BB-97D972B63C09}" type="slidenum">
              <a:rPr lang="sl-SI" smtClean="0"/>
              <a:t>‹#›</a:t>
            </a:fld>
            <a:endParaRPr lang="sl-SI"/>
          </a:p>
        </p:txBody>
      </p:sp>
    </p:spTree>
    <p:extLst>
      <p:ext uri="{BB962C8B-B14F-4D97-AF65-F5344CB8AC3E}">
        <p14:creationId xmlns:p14="http://schemas.microsoft.com/office/powerpoint/2010/main" val="1374162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1706464" y="18508982"/>
            <a:ext cx="18362295" cy="5720715"/>
          </a:xfrm>
        </p:spPr>
        <p:txBody>
          <a:bodyPr anchor="t"/>
          <a:lstStyle>
            <a:lvl1pPr algn="l">
              <a:defRPr sz="12600" b="1" cap="all"/>
            </a:lvl1pPr>
          </a:lstStyle>
          <a:p>
            <a:r>
              <a:rPr lang="sl-SI"/>
              <a:t>Uredite slog naslova matrice</a:t>
            </a:r>
          </a:p>
        </p:txBody>
      </p:sp>
      <p:sp>
        <p:nvSpPr>
          <p:cNvPr id="3" name="Ograda besedila 2"/>
          <p:cNvSpPr>
            <a:spLocks noGrp="1"/>
          </p:cNvSpPr>
          <p:nvPr>
            <p:ph type="body" idx="1"/>
          </p:nvPr>
        </p:nvSpPr>
        <p:spPr>
          <a:xfrm>
            <a:off x="1706464" y="12208197"/>
            <a:ext cx="18362295" cy="6300785"/>
          </a:xfrm>
        </p:spPr>
        <p:txBody>
          <a:bodyPr anchor="b"/>
          <a:lstStyle>
            <a:lvl1pPr marL="0" indent="0">
              <a:buNone/>
              <a:defRPr sz="6300">
                <a:solidFill>
                  <a:schemeClr val="tx1">
                    <a:tint val="75000"/>
                  </a:schemeClr>
                </a:solidFill>
              </a:defRPr>
            </a:lvl1pPr>
            <a:lvl2pPr marL="1440180" indent="0">
              <a:buNone/>
              <a:defRPr sz="5700">
                <a:solidFill>
                  <a:schemeClr val="tx1">
                    <a:tint val="75000"/>
                  </a:schemeClr>
                </a:solidFill>
              </a:defRPr>
            </a:lvl2pPr>
            <a:lvl3pPr marL="2880360" indent="0">
              <a:buNone/>
              <a:defRPr sz="5000">
                <a:solidFill>
                  <a:schemeClr val="tx1">
                    <a:tint val="75000"/>
                  </a:schemeClr>
                </a:solidFill>
              </a:defRPr>
            </a:lvl3pPr>
            <a:lvl4pPr marL="4320540" indent="0">
              <a:buNone/>
              <a:defRPr sz="4400">
                <a:solidFill>
                  <a:schemeClr val="tx1">
                    <a:tint val="75000"/>
                  </a:schemeClr>
                </a:solidFill>
              </a:defRPr>
            </a:lvl4pPr>
            <a:lvl5pPr marL="5760720" indent="0">
              <a:buNone/>
              <a:defRPr sz="4400">
                <a:solidFill>
                  <a:schemeClr val="tx1">
                    <a:tint val="75000"/>
                  </a:schemeClr>
                </a:solidFill>
              </a:defRPr>
            </a:lvl5pPr>
            <a:lvl6pPr marL="7200900" indent="0">
              <a:buNone/>
              <a:defRPr sz="4400">
                <a:solidFill>
                  <a:schemeClr val="tx1">
                    <a:tint val="75000"/>
                  </a:schemeClr>
                </a:solidFill>
              </a:defRPr>
            </a:lvl6pPr>
            <a:lvl7pPr marL="8641080" indent="0">
              <a:buNone/>
              <a:defRPr sz="4400">
                <a:solidFill>
                  <a:schemeClr val="tx1">
                    <a:tint val="75000"/>
                  </a:schemeClr>
                </a:solidFill>
              </a:defRPr>
            </a:lvl7pPr>
            <a:lvl8pPr marL="10081260" indent="0">
              <a:buNone/>
              <a:defRPr sz="4400">
                <a:solidFill>
                  <a:schemeClr val="tx1">
                    <a:tint val="75000"/>
                  </a:schemeClr>
                </a:solidFill>
              </a:defRPr>
            </a:lvl8pPr>
            <a:lvl9pPr marL="11521440" indent="0">
              <a:buNone/>
              <a:defRPr sz="4400">
                <a:solidFill>
                  <a:schemeClr val="tx1">
                    <a:tint val="75000"/>
                  </a:schemeClr>
                </a:solidFill>
              </a:defRPr>
            </a:lvl9pPr>
          </a:lstStyle>
          <a:p>
            <a:pPr lvl="0"/>
            <a:r>
              <a:rPr lang="sl-SI"/>
              <a:t>Uredite sloge besedila matrice</a:t>
            </a:r>
          </a:p>
        </p:txBody>
      </p:sp>
      <p:sp>
        <p:nvSpPr>
          <p:cNvPr id="4" name="Ograda datuma 3"/>
          <p:cNvSpPr>
            <a:spLocks noGrp="1"/>
          </p:cNvSpPr>
          <p:nvPr>
            <p:ph type="dt" sz="half" idx="10"/>
          </p:nvPr>
        </p:nvSpPr>
        <p:spPr/>
        <p:txBody>
          <a:bodyPr/>
          <a:lstStyle/>
          <a:p>
            <a:fld id="{9F17F325-998A-4738-835F-A9833D5128D4}" type="datetimeFigureOut">
              <a:rPr lang="sl-SI" smtClean="0"/>
              <a:t>22. 11. 2021</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BFA4AA9F-E5F2-4C9B-A5BB-97D972B63C09}" type="slidenum">
              <a:rPr lang="sl-SI" smtClean="0"/>
              <a:t>‹#›</a:t>
            </a:fld>
            <a:endParaRPr lang="sl-SI"/>
          </a:p>
        </p:txBody>
      </p:sp>
    </p:spTree>
    <p:extLst>
      <p:ext uri="{BB962C8B-B14F-4D97-AF65-F5344CB8AC3E}">
        <p14:creationId xmlns:p14="http://schemas.microsoft.com/office/powerpoint/2010/main" val="3827998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vsebine 2"/>
          <p:cNvSpPr>
            <a:spLocks noGrp="1"/>
          </p:cNvSpPr>
          <p:nvPr>
            <p:ph sz="half" idx="1"/>
          </p:nvPr>
        </p:nvSpPr>
        <p:spPr>
          <a:xfrm>
            <a:off x="1080135" y="6720842"/>
            <a:ext cx="9541193" cy="19009045"/>
          </a:xfrm>
        </p:spPr>
        <p:txBody>
          <a:bodyPr/>
          <a:lstStyle>
            <a:lvl1pPr>
              <a:defRPr sz="8800"/>
            </a:lvl1pPr>
            <a:lvl2pPr>
              <a:defRPr sz="7600"/>
            </a:lvl2pPr>
            <a:lvl3pPr>
              <a:defRPr sz="6300"/>
            </a:lvl3pPr>
            <a:lvl4pPr>
              <a:defRPr sz="5700"/>
            </a:lvl4pPr>
            <a:lvl5pPr>
              <a:defRPr sz="5700"/>
            </a:lvl5pPr>
            <a:lvl6pPr>
              <a:defRPr sz="5700"/>
            </a:lvl6pPr>
            <a:lvl7pPr>
              <a:defRPr sz="5700"/>
            </a:lvl7pPr>
            <a:lvl8pPr>
              <a:defRPr sz="5700"/>
            </a:lvl8pPr>
            <a:lvl9pPr>
              <a:defRPr sz="57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vsebine 3"/>
          <p:cNvSpPr>
            <a:spLocks noGrp="1"/>
          </p:cNvSpPr>
          <p:nvPr>
            <p:ph sz="half" idx="2"/>
          </p:nvPr>
        </p:nvSpPr>
        <p:spPr>
          <a:xfrm>
            <a:off x="10981372" y="6720842"/>
            <a:ext cx="9541193" cy="19009045"/>
          </a:xfrm>
        </p:spPr>
        <p:txBody>
          <a:bodyPr/>
          <a:lstStyle>
            <a:lvl1pPr>
              <a:defRPr sz="8800"/>
            </a:lvl1pPr>
            <a:lvl2pPr>
              <a:defRPr sz="7600"/>
            </a:lvl2pPr>
            <a:lvl3pPr>
              <a:defRPr sz="6300"/>
            </a:lvl3pPr>
            <a:lvl4pPr>
              <a:defRPr sz="5700"/>
            </a:lvl4pPr>
            <a:lvl5pPr>
              <a:defRPr sz="5700"/>
            </a:lvl5pPr>
            <a:lvl6pPr>
              <a:defRPr sz="5700"/>
            </a:lvl6pPr>
            <a:lvl7pPr>
              <a:defRPr sz="5700"/>
            </a:lvl7pPr>
            <a:lvl8pPr>
              <a:defRPr sz="5700"/>
            </a:lvl8pPr>
            <a:lvl9pPr>
              <a:defRPr sz="57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datuma 4"/>
          <p:cNvSpPr>
            <a:spLocks noGrp="1"/>
          </p:cNvSpPr>
          <p:nvPr>
            <p:ph type="dt" sz="half" idx="10"/>
          </p:nvPr>
        </p:nvSpPr>
        <p:spPr/>
        <p:txBody>
          <a:bodyPr/>
          <a:lstStyle/>
          <a:p>
            <a:fld id="{9F17F325-998A-4738-835F-A9833D5128D4}" type="datetimeFigureOut">
              <a:rPr lang="sl-SI" smtClean="0"/>
              <a:t>22. 11. 2021</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BFA4AA9F-E5F2-4C9B-A5BB-97D972B63C09}" type="slidenum">
              <a:rPr lang="sl-SI" smtClean="0"/>
              <a:t>‹#›</a:t>
            </a:fld>
            <a:endParaRPr lang="sl-SI"/>
          </a:p>
        </p:txBody>
      </p:sp>
    </p:spTree>
    <p:extLst>
      <p:ext uri="{BB962C8B-B14F-4D97-AF65-F5344CB8AC3E}">
        <p14:creationId xmlns:p14="http://schemas.microsoft.com/office/powerpoint/2010/main" val="2010337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a:t>Uredite slog naslova matrice</a:t>
            </a:r>
          </a:p>
        </p:txBody>
      </p:sp>
      <p:sp>
        <p:nvSpPr>
          <p:cNvPr id="3" name="Ograda besedila 2"/>
          <p:cNvSpPr>
            <a:spLocks noGrp="1"/>
          </p:cNvSpPr>
          <p:nvPr>
            <p:ph type="body" idx="1"/>
          </p:nvPr>
        </p:nvSpPr>
        <p:spPr>
          <a:xfrm>
            <a:off x="1080135" y="6447475"/>
            <a:ext cx="9544944" cy="2687000"/>
          </a:xfrm>
        </p:spPr>
        <p:txBody>
          <a:bodyPr anchor="b"/>
          <a:lstStyle>
            <a:lvl1pPr marL="0" indent="0">
              <a:buNone/>
              <a:defRPr sz="7600" b="1"/>
            </a:lvl1pPr>
            <a:lvl2pPr marL="1440180" indent="0">
              <a:buNone/>
              <a:defRPr sz="6300" b="1"/>
            </a:lvl2pPr>
            <a:lvl3pPr marL="2880360" indent="0">
              <a:buNone/>
              <a:defRPr sz="5700" b="1"/>
            </a:lvl3pPr>
            <a:lvl4pPr marL="4320540" indent="0">
              <a:buNone/>
              <a:defRPr sz="5000" b="1"/>
            </a:lvl4pPr>
            <a:lvl5pPr marL="5760720" indent="0">
              <a:buNone/>
              <a:defRPr sz="5000" b="1"/>
            </a:lvl5pPr>
            <a:lvl6pPr marL="7200900" indent="0">
              <a:buNone/>
              <a:defRPr sz="5000" b="1"/>
            </a:lvl6pPr>
            <a:lvl7pPr marL="8641080" indent="0">
              <a:buNone/>
              <a:defRPr sz="5000" b="1"/>
            </a:lvl7pPr>
            <a:lvl8pPr marL="10081260" indent="0">
              <a:buNone/>
              <a:defRPr sz="5000" b="1"/>
            </a:lvl8pPr>
            <a:lvl9pPr marL="11521440" indent="0">
              <a:buNone/>
              <a:defRPr sz="5000" b="1"/>
            </a:lvl9pPr>
          </a:lstStyle>
          <a:p>
            <a:pPr lvl="0"/>
            <a:r>
              <a:rPr lang="sl-SI"/>
              <a:t>Uredite sloge besedila matrice</a:t>
            </a:r>
          </a:p>
        </p:txBody>
      </p:sp>
      <p:sp>
        <p:nvSpPr>
          <p:cNvPr id="4" name="Ograda vsebine 3"/>
          <p:cNvSpPr>
            <a:spLocks noGrp="1"/>
          </p:cNvSpPr>
          <p:nvPr>
            <p:ph sz="half" idx="2"/>
          </p:nvPr>
        </p:nvSpPr>
        <p:spPr>
          <a:xfrm>
            <a:off x="1080135" y="9134475"/>
            <a:ext cx="9544944" cy="16595410"/>
          </a:xfrm>
        </p:spPr>
        <p:txBody>
          <a:bodyPr/>
          <a:lstStyle>
            <a:lvl1pPr>
              <a:defRPr sz="7600"/>
            </a:lvl1pPr>
            <a:lvl2pPr>
              <a:defRPr sz="6300"/>
            </a:lvl2pPr>
            <a:lvl3pPr>
              <a:defRPr sz="5700"/>
            </a:lvl3pPr>
            <a:lvl4pPr>
              <a:defRPr sz="5000"/>
            </a:lvl4pPr>
            <a:lvl5pPr>
              <a:defRPr sz="5000"/>
            </a:lvl5pPr>
            <a:lvl6pPr>
              <a:defRPr sz="5000"/>
            </a:lvl6pPr>
            <a:lvl7pPr>
              <a:defRPr sz="5000"/>
            </a:lvl7pPr>
            <a:lvl8pPr>
              <a:defRPr sz="5000"/>
            </a:lvl8pPr>
            <a:lvl9pPr>
              <a:defRPr sz="5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besedila 4"/>
          <p:cNvSpPr>
            <a:spLocks noGrp="1"/>
          </p:cNvSpPr>
          <p:nvPr>
            <p:ph type="body" sz="quarter" idx="3"/>
          </p:nvPr>
        </p:nvSpPr>
        <p:spPr>
          <a:xfrm>
            <a:off x="10973873" y="6447475"/>
            <a:ext cx="9548693" cy="2687000"/>
          </a:xfrm>
        </p:spPr>
        <p:txBody>
          <a:bodyPr anchor="b"/>
          <a:lstStyle>
            <a:lvl1pPr marL="0" indent="0">
              <a:buNone/>
              <a:defRPr sz="7600" b="1"/>
            </a:lvl1pPr>
            <a:lvl2pPr marL="1440180" indent="0">
              <a:buNone/>
              <a:defRPr sz="6300" b="1"/>
            </a:lvl2pPr>
            <a:lvl3pPr marL="2880360" indent="0">
              <a:buNone/>
              <a:defRPr sz="5700" b="1"/>
            </a:lvl3pPr>
            <a:lvl4pPr marL="4320540" indent="0">
              <a:buNone/>
              <a:defRPr sz="5000" b="1"/>
            </a:lvl4pPr>
            <a:lvl5pPr marL="5760720" indent="0">
              <a:buNone/>
              <a:defRPr sz="5000" b="1"/>
            </a:lvl5pPr>
            <a:lvl6pPr marL="7200900" indent="0">
              <a:buNone/>
              <a:defRPr sz="5000" b="1"/>
            </a:lvl6pPr>
            <a:lvl7pPr marL="8641080" indent="0">
              <a:buNone/>
              <a:defRPr sz="5000" b="1"/>
            </a:lvl7pPr>
            <a:lvl8pPr marL="10081260" indent="0">
              <a:buNone/>
              <a:defRPr sz="5000" b="1"/>
            </a:lvl8pPr>
            <a:lvl9pPr marL="11521440" indent="0">
              <a:buNone/>
              <a:defRPr sz="5000" b="1"/>
            </a:lvl9pPr>
          </a:lstStyle>
          <a:p>
            <a:pPr lvl="0"/>
            <a:r>
              <a:rPr lang="sl-SI"/>
              <a:t>Uredite sloge besedila matrice</a:t>
            </a:r>
          </a:p>
        </p:txBody>
      </p:sp>
      <p:sp>
        <p:nvSpPr>
          <p:cNvPr id="6" name="Ograda vsebine 5"/>
          <p:cNvSpPr>
            <a:spLocks noGrp="1"/>
          </p:cNvSpPr>
          <p:nvPr>
            <p:ph sz="quarter" idx="4"/>
          </p:nvPr>
        </p:nvSpPr>
        <p:spPr>
          <a:xfrm>
            <a:off x="10973873" y="9134475"/>
            <a:ext cx="9548693" cy="16595410"/>
          </a:xfrm>
        </p:spPr>
        <p:txBody>
          <a:bodyPr/>
          <a:lstStyle>
            <a:lvl1pPr>
              <a:defRPr sz="7600"/>
            </a:lvl1pPr>
            <a:lvl2pPr>
              <a:defRPr sz="6300"/>
            </a:lvl2pPr>
            <a:lvl3pPr>
              <a:defRPr sz="5700"/>
            </a:lvl3pPr>
            <a:lvl4pPr>
              <a:defRPr sz="5000"/>
            </a:lvl4pPr>
            <a:lvl5pPr>
              <a:defRPr sz="5000"/>
            </a:lvl5pPr>
            <a:lvl6pPr>
              <a:defRPr sz="5000"/>
            </a:lvl6pPr>
            <a:lvl7pPr>
              <a:defRPr sz="5000"/>
            </a:lvl7pPr>
            <a:lvl8pPr>
              <a:defRPr sz="5000"/>
            </a:lvl8pPr>
            <a:lvl9pPr>
              <a:defRPr sz="5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grada datuma 6"/>
          <p:cNvSpPr>
            <a:spLocks noGrp="1"/>
          </p:cNvSpPr>
          <p:nvPr>
            <p:ph type="dt" sz="half" idx="10"/>
          </p:nvPr>
        </p:nvSpPr>
        <p:spPr/>
        <p:txBody>
          <a:bodyPr/>
          <a:lstStyle/>
          <a:p>
            <a:fld id="{9F17F325-998A-4738-835F-A9833D5128D4}" type="datetimeFigureOut">
              <a:rPr lang="sl-SI" smtClean="0"/>
              <a:t>22. 11. 2021</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BFA4AA9F-E5F2-4C9B-A5BB-97D972B63C09}" type="slidenum">
              <a:rPr lang="sl-SI" smtClean="0"/>
              <a:t>‹#›</a:t>
            </a:fld>
            <a:endParaRPr lang="sl-SI"/>
          </a:p>
        </p:txBody>
      </p:sp>
    </p:spTree>
    <p:extLst>
      <p:ext uri="{BB962C8B-B14F-4D97-AF65-F5344CB8AC3E}">
        <p14:creationId xmlns:p14="http://schemas.microsoft.com/office/powerpoint/2010/main" val="3655397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datuma 2"/>
          <p:cNvSpPr>
            <a:spLocks noGrp="1"/>
          </p:cNvSpPr>
          <p:nvPr>
            <p:ph type="dt" sz="half" idx="10"/>
          </p:nvPr>
        </p:nvSpPr>
        <p:spPr/>
        <p:txBody>
          <a:bodyPr/>
          <a:lstStyle/>
          <a:p>
            <a:fld id="{9F17F325-998A-4738-835F-A9833D5128D4}" type="datetimeFigureOut">
              <a:rPr lang="sl-SI" smtClean="0"/>
              <a:t>22. 11. 2021</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BFA4AA9F-E5F2-4C9B-A5BB-97D972B63C09}" type="slidenum">
              <a:rPr lang="sl-SI" smtClean="0"/>
              <a:t>‹#›</a:t>
            </a:fld>
            <a:endParaRPr lang="sl-SI"/>
          </a:p>
        </p:txBody>
      </p:sp>
    </p:spTree>
    <p:extLst>
      <p:ext uri="{BB962C8B-B14F-4D97-AF65-F5344CB8AC3E}">
        <p14:creationId xmlns:p14="http://schemas.microsoft.com/office/powerpoint/2010/main" val="2562132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9F17F325-998A-4738-835F-A9833D5128D4}" type="datetimeFigureOut">
              <a:rPr lang="sl-SI" smtClean="0"/>
              <a:t>22. 11. 2021</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BFA4AA9F-E5F2-4C9B-A5BB-97D972B63C09}" type="slidenum">
              <a:rPr lang="sl-SI" smtClean="0"/>
              <a:t>‹#›</a:t>
            </a:fld>
            <a:endParaRPr lang="sl-SI"/>
          </a:p>
        </p:txBody>
      </p:sp>
    </p:spTree>
    <p:extLst>
      <p:ext uri="{BB962C8B-B14F-4D97-AF65-F5344CB8AC3E}">
        <p14:creationId xmlns:p14="http://schemas.microsoft.com/office/powerpoint/2010/main" val="1086804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1080136" y="1146810"/>
            <a:ext cx="7107139" cy="4880610"/>
          </a:xfrm>
        </p:spPr>
        <p:txBody>
          <a:bodyPr anchor="b"/>
          <a:lstStyle>
            <a:lvl1pPr algn="l">
              <a:defRPr sz="6300" b="1"/>
            </a:lvl1pPr>
          </a:lstStyle>
          <a:p>
            <a:r>
              <a:rPr lang="sl-SI"/>
              <a:t>Uredite slog naslova matrice</a:t>
            </a:r>
          </a:p>
        </p:txBody>
      </p:sp>
      <p:sp>
        <p:nvSpPr>
          <p:cNvPr id="3" name="Ograda vsebine 2"/>
          <p:cNvSpPr>
            <a:spLocks noGrp="1"/>
          </p:cNvSpPr>
          <p:nvPr>
            <p:ph idx="1"/>
          </p:nvPr>
        </p:nvSpPr>
        <p:spPr>
          <a:xfrm>
            <a:off x="8446056" y="1146812"/>
            <a:ext cx="12076509" cy="24583075"/>
          </a:xfrm>
        </p:spPr>
        <p:txBody>
          <a:bodyPr/>
          <a:lstStyle>
            <a:lvl1pPr>
              <a:defRPr sz="10100"/>
            </a:lvl1pPr>
            <a:lvl2pPr>
              <a:defRPr sz="8800"/>
            </a:lvl2pPr>
            <a:lvl3pPr>
              <a:defRPr sz="7600"/>
            </a:lvl3pPr>
            <a:lvl4pPr>
              <a:defRPr sz="6300"/>
            </a:lvl4pPr>
            <a:lvl5pPr>
              <a:defRPr sz="6300"/>
            </a:lvl5pPr>
            <a:lvl6pPr>
              <a:defRPr sz="6300"/>
            </a:lvl6pPr>
            <a:lvl7pPr>
              <a:defRPr sz="6300"/>
            </a:lvl7pPr>
            <a:lvl8pPr>
              <a:defRPr sz="6300"/>
            </a:lvl8pPr>
            <a:lvl9pPr>
              <a:defRPr sz="63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besedila 3"/>
          <p:cNvSpPr>
            <a:spLocks noGrp="1"/>
          </p:cNvSpPr>
          <p:nvPr>
            <p:ph type="body" sz="half" idx="2"/>
          </p:nvPr>
        </p:nvSpPr>
        <p:spPr>
          <a:xfrm>
            <a:off x="1080136" y="6027422"/>
            <a:ext cx="7107139" cy="19702465"/>
          </a:xfrm>
        </p:spPr>
        <p:txBody>
          <a:bodyPr/>
          <a:lstStyle>
            <a:lvl1pPr marL="0" indent="0">
              <a:buNone/>
              <a:defRPr sz="4400"/>
            </a:lvl1pPr>
            <a:lvl2pPr marL="1440180" indent="0">
              <a:buNone/>
              <a:defRPr sz="3800"/>
            </a:lvl2pPr>
            <a:lvl3pPr marL="2880360" indent="0">
              <a:buNone/>
              <a:defRPr sz="3200"/>
            </a:lvl3pPr>
            <a:lvl4pPr marL="4320540" indent="0">
              <a:buNone/>
              <a:defRPr sz="2800"/>
            </a:lvl4pPr>
            <a:lvl5pPr marL="5760720" indent="0">
              <a:buNone/>
              <a:defRPr sz="2800"/>
            </a:lvl5pPr>
            <a:lvl6pPr marL="7200900" indent="0">
              <a:buNone/>
              <a:defRPr sz="2800"/>
            </a:lvl6pPr>
            <a:lvl7pPr marL="8641080" indent="0">
              <a:buNone/>
              <a:defRPr sz="2800"/>
            </a:lvl7pPr>
            <a:lvl8pPr marL="10081260" indent="0">
              <a:buNone/>
              <a:defRPr sz="2800"/>
            </a:lvl8pPr>
            <a:lvl9pPr marL="11521440" indent="0">
              <a:buNone/>
              <a:defRPr sz="2800"/>
            </a:lvl9pPr>
          </a:lstStyle>
          <a:p>
            <a:pPr lvl="0"/>
            <a:r>
              <a:rPr lang="sl-SI"/>
              <a:t>Uredite sloge besedila matrice</a:t>
            </a:r>
          </a:p>
        </p:txBody>
      </p:sp>
      <p:sp>
        <p:nvSpPr>
          <p:cNvPr id="5" name="Ograda datuma 4"/>
          <p:cNvSpPr>
            <a:spLocks noGrp="1"/>
          </p:cNvSpPr>
          <p:nvPr>
            <p:ph type="dt" sz="half" idx="10"/>
          </p:nvPr>
        </p:nvSpPr>
        <p:spPr/>
        <p:txBody>
          <a:bodyPr/>
          <a:lstStyle/>
          <a:p>
            <a:fld id="{9F17F325-998A-4738-835F-A9833D5128D4}" type="datetimeFigureOut">
              <a:rPr lang="sl-SI" smtClean="0"/>
              <a:t>22. 11. 2021</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BFA4AA9F-E5F2-4C9B-A5BB-97D972B63C09}" type="slidenum">
              <a:rPr lang="sl-SI" smtClean="0"/>
              <a:t>‹#›</a:t>
            </a:fld>
            <a:endParaRPr lang="sl-SI"/>
          </a:p>
        </p:txBody>
      </p:sp>
    </p:spTree>
    <p:extLst>
      <p:ext uri="{BB962C8B-B14F-4D97-AF65-F5344CB8AC3E}">
        <p14:creationId xmlns:p14="http://schemas.microsoft.com/office/powerpoint/2010/main" val="2929849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4234280" y="20162520"/>
            <a:ext cx="12961620" cy="2380300"/>
          </a:xfrm>
        </p:spPr>
        <p:txBody>
          <a:bodyPr anchor="b"/>
          <a:lstStyle>
            <a:lvl1pPr algn="l">
              <a:defRPr sz="6300" b="1"/>
            </a:lvl1pPr>
          </a:lstStyle>
          <a:p>
            <a:r>
              <a:rPr lang="sl-SI"/>
              <a:t>Uredite slog naslova matrice</a:t>
            </a:r>
          </a:p>
        </p:txBody>
      </p:sp>
      <p:sp>
        <p:nvSpPr>
          <p:cNvPr id="3" name="Ograda slike 2"/>
          <p:cNvSpPr>
            <a:spLocks noGrp="1"/>
          </p:cNvSpPr>
          <p:nvPr>
            <p:ph type="pic" idx="1"/>
          </p:nvPr>
        </p:nvSpPr>
        <p:spPr>
          <a:xfrm>
            <a:off x="4234280" y="2573655"/>
            <a:ext cx="12961620" cy="17282160"/>
          </a:xfrm>
        </p:spPr>
        <p:txBody>
          <a:bodyPr/>
          <a:lstStyle>
            <a:lvl1pPr marL="0" indent="0">
              <a:buNone/>
              <a:defRPr sz="10100"/>
            </a:lvl1pPr>
            <a:lvl2pPr marL="1440180" indent="0">
              <a:buNone/>
              <a:defRPr sz="8800"/>
            </a:lvl2pPr>
            <a:lvl3pPr marL="2880360" indent="0">
              <a:buNone/>
              <a:defRPr sz="7600"/>
            </a:lvl3pPr>
            <a:lvl4pPr marL="4320540" indent="0">
              <a:buNone/>
              <a:defRPr sz="6300"/>
            </a:lvl4pPr>
            <a:lvl5pPr marL="5760720" indent="0">
              <a:buNone/>
              <a:defRPr sz="6300"/>
            </a:lvl5pPr>
            <a:lvl6pPr marL="7200900" indent="0">
              <a:buNone/>
              <a:defRPr sz="6300"/>
            </a:lvl6pPr>
            <a:lvl7pPr marL="8641080" indent="0">
              <a:buNone/>
              <a:defRPr sz="6300"/>
            </a:lvl7pPr>
            <a:lvl8pPr marL="10081260" indent="0">
              <a:buNone/>
              <a:defRPr sz="6300"/>
            </a:lvl8pPr>
            <a:lvl9pPr marL="11521440" indent="0">
              <a:buNone/>
              <a:defRPr sz="6300"/>
            </a:lvl9pPr>
          </a:lstStyle>
          <a:p>
            <a:endParaRPr lang="sl-SI"/>
          </a:p>
        </p:txBody>
      </p:sp>
      <p:sp>
        <p:nvSpPr>
          <p:cNvPr id="4" name="Ograda besedila 3"/>
          <p:cNvSpPr>
            <a:spLocks noGrp="1"/>
          </p:cNvSpPr>
          <p:nvPr>
            <p:ph type="body" sz="half" idx="2"/>
          </p:nvPr>
        </p:nvSpPr>
        <p:spPr>
          <a:xfrm>
            <a:off x="4234280" y="22542820"/>
            <a:ext cx="12961620" cy="3380420"/>
          </a:xfrm>
        </p:spPr>
        <p:txBody>
          <a:bodyPr/>
          <a:lstStyle>
            <a:lvl1pPr marL="0" indent="0">
              <a:buNone/>
              <a:defRPr sz="4400"/>
            </a:lvl1pPr>
            <a:lvl2pPr marL="1440180" indent="0">
              <a:buNone/>
              <a:defRPr sz="3800"/>
            </a:lvl2pPr>
            <a:lvl3pPr marL="2880360" indent="0">
              <a:buNone/>
              <a:defRPr sz="3200"/>
            </a:lvl3pPr>
            <a:lvl4pPr marL="4320540" indent="0">
              <a:buNone/>
              <a:defRPr sz="2800"/>
            </a:lvl4pPr>
            <a:lvl5pPr marL="5760720" indent="0">
              <a:buNone/>
              <a:defRPr sz="2800"/>
            </a:lvl5pPr>
            <a:lvl6pPr marL="7200900" indent="0">
              <a:buNone/>
              <a:defRPr sz="2800"/>
            </a:lvl6pPr>
            <a:lvl7pPr marL="8641080" indent="0">
              <a:buNone/>
              <a:defRPr sz="2800"/>
            </a:lvl7pPr>
            <a:lvl8pPr marL="10081260" indent="0">
              <a:buNone/>
              <a:defRPr sz="2800"/>
            </a:lvl8pPr>
            <a:lvl9pPr marL="11521440" indent="0">
              <a:buNone/>
              <a:defRPr sz="2800"/>
            </a:lvl9pPr>
          </a:lstStyle>
          <a:p>
            <a:pPr lvl="0"/>
            <a:r>
              <a:rPr lang="sl-SI"/>
              <a:t>Uredite sloge besedila matrice</a:t>
            </a:r>
          </a:p>
        </p:txBody>
      </p:sp>
      <p:sp>
        <p:nvSpPr>
          <p:cNvPr id="5" name="Ograda datuma 4"/>
          <p:cNvSpPr>
            <a:spLocks noGrp="1"/>
          </p:cNvSpPr>
          <p:nvPr>
            <p:ph type="dt" sz="half" idx="10"/>
          </p:nvPr>
        </p:nvSpPr>
        <p:spPr/>
        <p:txBody>
          <a:bodyPr/>
          <a:lstStyle/>
          <a:p>
            <a:fld id="{9F17F325-998A-4738-835F-A9833D5128D4}" type="datetimeFigureOut">
              <a:rPr lang="sl-SI" smtClean="0"/>
              <a:t>22. 11. 2021</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BFA4AA9F-E5F2-4C9B-A5BB-97D972B63C09}" type="slidenum">
              <a:rPr lang="sl-SI" smtClean="0"/>
              <a:t>‹#›</a:t>
            </a:fld>
            <a:endParaRPr lang="sl-SI"/>
          </a:p>
        </p:txBody>
      </p:sp>
    </p:spTree>
    <p:extLst>
      <p:ext uri="{BB962C8B-B14F-4D97-AF65-F5344CB8AC3E}">
        <p14:creationId xmlns:p14="http://schemas.microsoft.com/office/powerpoint/2010/main" val="1323951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1080135" y="1153480"/>
            <a:ext cx="19442430" cy="4800600"/>
          </a:xfrm>
          <a:prstGeom prst="rect">
            <a:avLst/>
          </a:prstGeom>
        </p:spPr>
        <p:txBody>
          <a:bodyPr vert="horz" lIns="288036" tIns="144018" rIns="288036" bIns="144018" rtlCol="0" anchor="ctr">
            <a:normAutofit/>
          </a:bodyPr>
          <a:lstStyle/>
          <a:p>
            <a:r>
              <a:rPr lang="sl-SI"/>
              <a:t>Uredite slog naslova matrice</a:t>
            </a:r>
          </a:p>
        </p:txBody>
      </p:sp>
      <p:sp>
        <p:nvSpPr>
          <p:cNvPr id="3" name="Ograda besedila 2"/>
          <p:cNvSpPr>
            <a:spLocks noGrp="1"/>
          </p:cNvSpPr>
          <p:nvPr>
            <p:ph type="body" idx="1"/>
          </p:nvPr>
        </p:nvSpPr>
        <p:spPr>
          <a:xfrm>
            <a:off x="1080135" y="6720842"/>
            <a:ext cx="19442430" cy="19009045"/>
          </a:xfrm>
          <a:prstGeom prst="rect">
            <a:avLst/>
          </a:prstGeom>
        </p:spPr>
        <p:txBody>
          <a:bodyPr vert="horz" lIns="288036" tIns="144018" rIns="288036" bIns="144018"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2"/>
          </p:nvPr>
        </p:nvSpPr>
        <p:spPr>
          <a:xfrm>
            <a:off x="1080135" y="26696672"/>
            <a:ext cx="5040630" cy="1533525"/>
          </a:xfrm>
          <a:prstGeom prst="rect">
            <a:avLst/>
          </a:prstGeom>
        </p:spPr>
        <p:txBody>
          <a:bodyPr vert="horz" lIns="288036" tIns="144018" rIns="288036" bIns="144018" rtlCol="0" anchor="ctr"/>
          <a:lstStyle>
            <a:lvl1pPr algn="l">
              <a:defRPr sz="3800">
                <a:solidFill>
                  <a:schemeClr val="tx1">
                    <a:tint val="75000"/>
                  </a:schemeClr>
                </a:solidFill>
              </a:defRPr>
            </a:lvl1pPr>
          </a:lstStyle>
          <a:p>
            <a:fld id="{9F17F325-998A-4738-835F-A9833D5128D4}" type="datetimeFigureOut">
              <a:rPr lang="sl-SI" smtClean="0"/>
              <a:t>22. 11. 2021</a:t>
            </a:fld>
            <a:endParaRPr lang="sl-SI"/>
          </a:p>
        </p:txBody>
      </p:sp>
      <p:sp>
        <p:nvSpPr>
          <p:cNvPr id="5" name="Ograda noge 4"/>
          <p:cNvSpPr>
            <a:spLocks noGrp="1"/>
          </p:cNvSpPr>
          <p:nvPr>
            <p:ph type="ftr" sz="quarter" idx="3"/>
          </p:nvPr>
        </p:nvSpPr>
        <p:spPr>
          <a:xfrm>
            <a:off x="7380923" y="26696672"/>
            <a:ext cx="6840855" cy="1533525"/>
          </a:xfrm>
          <a:prstGeom prst="rect">
            <a:avLst/>
          </a:prstGeom>
        </p:spPr>
        <p:txBody>
          <a:bodyPr vert="horz" lIns="288036" tIns="144018" rIns="288036" bIns="144018" rtlCol="0" anchor="ctr"/>
          <a:lstStyle>
            <a:lvl1pPr algn="ctr">
              <a:defRPr sz="3800">
                <a:solidFill>
                  <a:schemeClr val="tx1">
                    <a:tint val="75000"/>
                  </a:schemeClr>
                </a:solidFill>
              </a:defRPr>
            </a:lvl1pPr>
          </a:lstStyle>
          <a:p>
            <a:endParaRPr lang="sl-SI"/>
          </a:p>
        </p:txBody>
      </p:sp>
      <p:sp>
        <p:nvSpPr>
          <p:cNvPr id="6" name="Ograda številke diapozitiva 5"/>
          <p:cNvSpPr>
            <a:spLocks noGrp="1"/>
          </p:cNvSpPr>
          <p:nvPr>
            <p:ph type="sldNum" sz="quarter" idx="4"/>
          </p:nvPr>
        </p:nvSpPr>
        <p:spPr>
          <a:xfrm>
            <a:off x="15481935" y="26696672"/>
            <a:ext cx="5040630" cy="1533525"/>
          </a:xfrm>
          <a:prstGeom prst="rect">
            <a:avLst/>
          </a:prstGeom>
        </p:spPr>
        <p:txBody>
          <a:bodyPr vert="horz" lIns="288036" tIns="144018" rIns="288036" bIns="144018" rtlCol="0" anchor="ctr"/>
          <a:lstStyle>
            <a:lvl1pPr algn="r">
              <a:defRPr sz="3800">
                <a:solidFill>
                  <a:schemeClr val="tx1">
                    <a:tint val="75000"/>
                  </a:schemeClr>
                </a:solidFill>
              </a:defRPr>
            </a:lvl1pPr>
          </a:lstStyle>
          <a:p>
            <a:fld id="{BFA4AA9F-E5F2-4C9B-A5BB-97D972B63C09}" type="slidenum">
              <a:rPr lang="sl-SI" smtClean="0"/>
              <a:t>‹#›</a:t>
            </a:fld>
            <a:endParaRPr lang="sl-SI"/>
          </a:p>
        </p:txBody>
      </p:sp>
    </p:spTree>
    <p:extLst>
      <p:ext uri="{BB962C8B-B14F-4D97-AF65-F5344CB8AC3E}">
        <p14:creationId xmlns:p14="http://schemas.microsoft.com/office/powerpoint/2010/main" val="3632119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880360" rtl="0" eaLnBrk="1" latinLnBrk="0" hangingPunct="1">
        <a:spcBef>
          <a:spcPct val="0"/>
        </a:spcBef>
        <a:buNone/>
        <a:defRPr sz="13900" kern="1200">
          <a:solidFill>
            <a:schemeClr val="tx1"/>
          </a:solidFill>
          <a:latin typeface="+mj-lt"/>
          <a:ea typeface="+mj-ea"/>
          <a:cs typeface="+mj-cs"/>
        </a:defRPr>
      </a:lvl1pPr>
    </p:titleStyle>
    <p:bodyStyle>
      <a:lvl1pPr marL="1080135" indent="-1080135" algn="l" defTabSz="2880360" rtl="0" eaLnBrk="1" latinLnBrk="0" hangingPunct="1">
        <a:spcBef>
          <a:spcPct val="20000"/>
        </a:spcBef>
        <a:buFont typeface="Arial" panose="020B0604020202020204" pitchFamily="34" charset="0"/>
        <a:buChar char="•"/>
        <a:defRPr sz="10100" kern="1200">
          <a:solidFill>
            <a:schemeClr val="tx1"/>
          </a:solidFill>
          <a:latin typeface="+mn-lt"/>
          <a:ea typeface="+mn-ea"/>
          <a:cs typeface="+mn-cs"/>
        </a:defRPr>
      </a:lvl1pPr>
      <a:lvl2pPr marL="2340293" indent="-900113" algn="l" defTabSz="2880360" rtl="0" eaLnBrk="1" latinLnBrk="0" hangingPunct="1">
        <a:spcBef>
          <a:spcPct val="20000"/>
        </a:spcBef>
        <a:buFont typeface="Arial" panose="020B0604020202020204" pitchFamily="34" charset="0"/>
        <a:buChar char="–"/>
        <a:defRPr sz="8800" kern="1200">
          <a:solidFill>
            <a:schemeClr val="tx1"/>
          </a:solidFill>
          <a:latin typeface="+mn-lt"/>
          <a:ea typeface="+mn-ea"/>
          <a:cs typeface="+mn-cs"/>
        </a:defRPr>
      </a:lvl2pPr>
      <a:lvl3pPr marL="3600450" indent="-720090" algn="l" defTabSz="2880360" rtl="0" eaLnBrk="1" latinLnBrk="0" hangingPunct="1">
        <a:spcBef>
          <a:spcPct val="20000"/>
        </a:spcBef>
        <a:buFont typeface="Arial" panose="020B0604020202020204" pitchFamily="34" charset="0"/>
        <a:buChar char="•"/>
        <a:defRPr sz="7600" kern="1200">
          <a:solidFill>
            <a:schemeClr val="tx1"/>
          </a:solidFill>
          <a:latin typeface="+mn-lt"/>
          <a:ea typeface="+mn-ea"/>
          <a:cs typeface="+mn-cs"/>
        </a:defRPr>
      </a:lvl3pPr>
      <a:lvl4pPr marL="5040630" indent="-720090" algn="l" defTabSz="2880360" rtl="0" eaLnBrk="1" latinLnBrk="0" hangingPunct="1">
        <a:spcBef>
          <a:spcPct val="20000"/>
        </a:spcBef>
        <a:buFont typeface="Arial" panose="020B0604020202020204" pitchFamily="34" charset="0"/>
        <a:buChar char="–"/>
        <a:defRPr sz="6300" kern="1200">
          <a:solidFill>
            <a:schemeClr val="tx1"/>
          </a:solidFill>
          <a:latin typeface="+mn-lt"/>
          <a:ea typeface="+mn-ea"/>
          <a:cs typeface="+mn-cs"/>
        </a:defRPr>
      </a:lvl4pPr>
      <a:lvl5pPr marL="6480810" indent="-720090" algn="l" defTabSz="2880360" rtl="0" eaLnBrk="1" latinLnBrk="0" hangingPunct="1">
        <a:spcBef>
          <a:spcPct val="20000"/>
        </a:spcBef>
        <a:buFont typeface="Arial" panose="020B0604020202020204" pitchFamily="34" charset="0"/>
        <a:buChar char="»"/>
        <a:defRPr sz="6300" kern="1200">
          <a:solidFill>
            <a:schemeClr val="tx1"/>
          </a:solidFill>
          <a:latin typeface="+mn-lt"/>
          <a:ea typeface="+mn-ea"/>
          <a:cs typeface="+mn-cs"/>
        </a:defRPr>
      </a:lvl5pPr>
      <a:lvl6pPr marL="7920990" indent="-720090" algn="l" defTabSz="2880360" rtl="0" eaLnBrk="1" latinLnBrk="0" hangingPunct="1">
        <a:spcBef>
          <a:spcPct val="20000"/>
        </a:spcBef>
        <a:buFont typeface="Arial" panose="020B0604020202020204" pitchFamily="34" charset="0"/>
        <a:buChar char="•"/>
        <a:defRPr sz="6300" kern="1200">
          <a:solidFill>
            <a:schemeClr val="tx1"/>
          </a:solidFill>
          <a:latin typeface="+mn-lt"/>
          <a:ea typeface="+mn-ea"/>
          <a:cs typeface="+mn-cs"/>
        </a:defRPr>
      </a:lvl6pPr>
      <a:lvl7pPr marL="9361170" indent="-720090" algn="l" defTabSz="2880360" rtl="0" eaLnBrk="1" latinLnBrk="0" hangingPunct="1">
        <a:spcBef>
          <a:spcPct val="20000"/>
        </a:spcBef>
        <a:buFont typeface="Arial" panose="020B0604020202020204" pitchFamily="34" charset="0"/>
        <a:buChar char="•"/>
        <a:defRPr sz="6300" kern="1200">
          <a:solidFill>
            <a:schemeClr val="tx1"/>
          </a:solidFill>
          <a:latin typeface="+mn-lt"/>
          <a:ea typeface="+mn-ea"/>
          <a:cs typeface="+mn-cs"/>
        </a:defRPr>
      </a:lvl7pPr>
      <a:lvl8pPr marL="10801350" indent="-720090" algn="l" defTabSz="2880360" rtl="0" eaLnBrk="1" latinLnBrk="0" hangingPunct="1">
        <a:spcBef>
          <a:spcPct val="20000"/>
        </a:spcBef>
        <a:buFont typeface="Arial" panose="020B0604020202020204" pitchFamily="34" charset="0"/>
        <a:buChar char="•"/>
        <a:defRPr sz="6300" kern="1200">
          <a:solidFill>
            <a:schemeClr val="tx1"/>
          </a:solidFill>
          <a:latin typeface="+mn-lt"/>
          <a:ea typeface="+mn-ea"/>
          <a:cs typeface="+mn-cs"/>
        </a:defRPr>
      </a:lvl8pPr>
      <a:lvl9pPr marL="12241530" indent="-720090" algn="l" defTabSz="2880360" rtl="0" eaLnBrk="1" latinLnBrk="0" hangingPunct="1">
        <a:spcBef>
          <a:spcPct val="20000"/>
        </a:spcBef>
        <a:buFont typeface="Arial" panose="020B0604020202020204" pitchFamily="34" charset="0"/>
        <a:buChar char="•"/>
        <a:defRPr sz="6300" kern="1200">
          <a:solidFill>
            <a:schemeClr val="tx1"/>
          </a:solidFill>
          <a:latin typeface="+mn-lt"/>
          <a:ea typeface="+mn-ea"/>
          <a:cs typeface="+mn-cs"/>
        </a:defRPr>
      </a:lvl9pPr>
    </p:bodyStyle>
    <p:otherStyle>
      <a:defPPr>
        <a:defRPr lang="sl-SI"/>
      </a:defPPr>
      <a:lvl1pPr marL="0" algn="l" defTabSz="2880360" rtl="0" eaLnBrk="1" latinLnBrk="0" hangingPunct="1">
        <a:defRPr sz="5700" kern="1200">
          <a:solidFill>
            <a:schemeClr val="tx1"/>
          </a:solidFill>
          <a:latin typeface="+mn-lt"/>
          <a:ea typeface="+mn-ea"/>
          <a:cs typeface="+mn-cs"/>
        </a:defRPr>
      </a:lvl1pPr>
      <a:lvl2pPr marL="1440180" algn="l" defTabSz="2880360" rtl="0" eaLnBrk="1" latinLnBrk="0" hangingPunct="1">
        <a:defRPr sz="5700" kern="1200">
          <a:solidFill>
            <a:schemeClr val="tx1"/>
          </a:solidFill>
          <a:latin typeface="+mn-lt"/>
          <a:ea typeface="+mn-ea"/>
          <a:cs typeface="+mn-cs"/>
        </a:defRPr>
      </a:lvl2pPr>
      <a:lvl3pPr marL="2880360" algn="l" defTabSz="2880360" rtl="0" eaLnBrk="1" latinLnBrk="0" hangingPunct="1">
        <a:defRPr sz="5700" kern="1200">
          <a:solidFill>
            <a:schemeClr val="tx1"/>
          </a:solidFill>
          <a:latin typeface="+mn-lt"/>
          <a:ea typeface="+mn-ea"/>
          <a:cs typeface="+mn-cs"/>
        </a:defRPr>
      </a:lvl3pPr>
      <a:lvl4pPr marL="4320540" algn="l" defTabSz="2880360" rtl="0" eaLnBrk="1" latinLnBrk="0" hangingPunct="1">
        <a:defRPr sz="5700" kern="1200">
          <a:solidFill>
            <a:schemeClr val="tx1"/>
          </a:solidFill>
          <a:latin typeface="+mn-lt"/>
          <a:ea typeface="+mn-ea"/>
          <a:cs typeface="+mn-cs"/>
        </a:defRPr>
      </a:lvl4pPr>
      <a:lvl5pPr marL="5760720" algn="l" defTabSz="2880360" rtl="0" eaLnBrk="1" latinLnBrk="0" hangingPunct="1">
        <a:defRPr sz="5700" kern="1200">
          <a:solidFill>
            <a:schemeClr val="tx1"/>
          </a:solidFill>
          <a:latin typeface="+mn-lt"/>
          <a:ea typeface="+mn-ea"/>
          <a:cs typeface="+mn-cs"/>
        </a:defRPr>
      </a:lvl5pPr>
      <a:lvl6pPr marL="7200900" algn="l" defTabSz="2880360" rtl="0" eaLnBrk="1" latinLnBrk="0" hangingPunct="1">
        <a:defRPr sz="5700" kern="1200">
          <a:solidFill>
            <a:schemeClr val="tx1"/>
          </a:solidFill>
          <a:latin typeface="+mn-lt"/>
          <a:ea typeface="+mn-ea"/>
          <a:cs typeface="+mn-cs"/>
        </a:defRPr>
      </a:lvl6pPr>
      <a:lvl7pPr marL="8641080" algn="l" defTabSz="2880360" rtl="0" eaLnBrk="1" latinLnBrk="0" hangingPunct="1">
        <a:defRPr sz="5700" kern="1200">
          <a:solidFill>
            <a:schemeClr val="tx1"/>
          </a:solidFill>
          <a:latin typeface="+mn-lt"/>
          <a:ea typeface="+mn-ea"/>
          <a:cs typeface="+mn-cs"/>
        </a:defRPr>
      </a:lvl7pPr>
      <a:lvl8pPr marL="10081260" algn="l" defTabSz="2880360" rtl="0" eaLnBrk="1" latinLnBrk="0" hangingPunct="1">
        <a:defRPr sz="5700" kern="1200">
          <a:solidFill>
            <a:schemeClr val="tx1"/>
          </a:solidFill>
          <a:latin typeface="+mn-lt"/>
          <a:ea typeface="+mn-ea"/>
          <a:cs typeface="+mn-cs"/>
        </a:defRPr>
      </a:lvl8pPr>
      <a:lvl9pPr marL="11521440" algn="l" defTabSz="2880360" rtl="0" eaLnBrk="1" latinLnBrk="0" hangingPunct="1">
        <a:defRPr sz="5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www.smartagrogrape.si/" TargetMode="Externa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INTERNO\DK\SSPRP\OSKLR\PROGRAM_RAZVOJA_PODEZELJA_2014-2020\Ukrep_M16_Sodelovanje\EIP VEM točka\Brošure in zloženke in pingvin\Brošura_pingvin_logotip\eip-slogan-sl-en-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18239" y="26944084"/>
            <a:ext cx="5301417" cy="1800199"/>
          </a:xfrm>
          <a:prstGeom prst="rect">
            <a:avLst/>
          </a:prstGeom>
          <a:noFill/>
          <a:extLst>
            <a:ext uri="{909E8E84-426E-40DD-AFC4-6F175D3DCCD1}">
              <a14:hiddenFill xmlns:a14="http://schemas.microsoft.com/office/drawing/2010/main">
                <a:solidFill>
                  <a:srgbClr val="FFFFFF"/>
                </a:solidFill>
              </a14:hiddenFill>
            </a:ext>
          </a:extLst>
        </p:spPr>
      </p:pic>
      <p:pic>
        <p:nvPicPr>
          <p:cNvPr id="4" name="Slika 3">
            <a:extLst>
              <a:ext uri="{FF2B5EF4-FFF2-40B4-BE49-F238E27FC236}">
                <a16:creationId xmlns:a16="http://schemas.microsoft.com/office/drawing/2014/main" id="{FFD4384F-790A-420C-8BCA-1769490F4C6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66" y="27435248"/>
            <a:ext cx="6263780" cy="1008112"/>
          </a:xfrm>
          <a:prstGeom prst="rect">
            <a:avLst/>
          </a:prstGeom>
        </p:spPr>
      </p:pic>
      <p:pic>
        <p:nvPicPr>
          <p:cNvPr id="6"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64762" t="16857" r="26838" b="73619"/>
          <a:stretch/>
        </p:blipFill>
        <p:spPr bwMode="auto">
          <a:xfrm>
            <a:off x="5581554" y="26894523"/>
            <a:ext cx="5220658" cy="1849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88837" t="17248" r="7789" b="70880"/>
          <a:stretch/>
        </p:blipFill>
        <p:spPr bwMode="auto">
          <a:xfrm>
            <a:off x="15976263" y="27007596"/>
            <a:ext cx="1577589" cy="1734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aobljeni pravokotnik 4"/>
          <p:cNvSpPr/>
          <p:nvPr/>
        </p:nvSpPr>
        <p:spPr>
          <a:xfrm>
            <a:off x="488825" y="8065096"/>
            <a:ext cx="20569523" cy="12674252"/>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a:solidFill>
                  <a:srgbClr val="92D050"/>
                </a:solidFill>
              </a:rPr>
              <a:t>V okviru koncepta „pametno vinogradništvo“ je glavni izziv, kako pravilno oceniti razmere in pogoje v vinogradih z namenom določitve optimalnega časa in lokacije učinkovitega ukrepanja.</a:t>
            </a:r>
          </a:p>
          <a:p>
            <a:pPr algn="ctr"/>
            <a:endParaRPr lang="sl-SI" dirty="0">
              <a:solidFill>
                <a:srgbClr val="92D050"/>
              </a:solidFill>
            </a:endParaRPr>
          </a:p>
          <a:p>
            <a:pPr algn="ctr"/>
            <a:r>
              <a:rPr lang="sl-SI" dirty="0">
                <a:solidFill>
                  <a:srgbClr val="92D050"/>
                </a:solidFill>
              </a:rPr>
              <a:t>V okviru projekta bodo razvite rešitve, tehnologije in prakse, ki imajo neposredne pozitivne vplive na varstvo biotske raznovrstnosti, saj rešitve predvidevajo trajnostno varstvo rastlin oz. zmanjšanje uporabe sredstev za varstvo in zaščito rastlin, kot tudi okolju prijaznejšo obdelavo tal, ki bo zagotavljala ugodno strukturo tal ter zagotavljala rodovitnosti in preprečevanje erozije ter degradacije tal.</a:t>
            </a:r>
          </a:p>
        </p:txBody>
      </p:sp>
      <p:sp>
        <p:nvSpPr>
          <p:cNvPr id="10" name="Zaobljeni pravokotnik 9"/>
          <p:cNvSpPr/>
          <p:nvPr/>
        </p:nvSpPr>
        <p:spPr>
          <a:xfrm>
            <a:off x="576214" y="331096"/>
            <a:ext cx="20598026" cy="2016224"/>
          </a:xfrm>
          <a:prstGeom prst="round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7200" b="1" dirty="0"/>
              <a:t>SMART AGRO GRAPE</a:t>
            </a:r>
          </a:p>
        </p:txBody>
      </p:sp>
      <p:sp>
        <p:nvSpPr>
          <p:cNvPr id="11" name="Zaobljeni pravokotnik 10"/>
          <p:cNvSpPr/>
          <p:nvPr/>
        </p:nvSpPr>
        <p:spPr>
          <a:xfrm>
            <a:off x="721596" y="2835280"/>
            <a:ext cx="10769266" cy="2421504"/>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3600" b="1" dirty="0">
                <a:solidFill>
                  <a:srgbClr val="92D050"/>
                </a:solidFill>
              </a:rPr>
              <a:t>Vodilni partner</a:t>
            </a:r>
            <a:r>
              <a:rPr lang="sl-SI" sz="3600" dirty="0">
                <a:solidFill>
                  <a:srgbClr val="92D050"/>
                </a:solidFill>
              </a:rPr>
              <a:t>: Univerza v Ljubljani; </a:t>
            </a:r>
            <a:r>
              <a:rPr lang="sl-SI" sz="3600" b="1" dirty="0">
                <a:solidFill>
                  <a:srgbClr val="92D050"/>
                </a:solidFill>
              </a:rPr>
              <a:t>Partnerji</a:t>
            </a:r>
            <a:r>
              <a:rPr lang="sl-SI" sz="3600" dirty="0">
                <a:solidFill>
                  <a:srgbClr val="92D050"/>
                </a:solidFill>
              </a:rPr>
              <a:t>: Andrej Krmac, Matej Kralj, Jan Bordon, Domen Jogan, Rok Ražman, Katja Leber Vračko, Kobal </a:t>
            </a:r>
            <a:r>
              <a:rPr lang="sl-SI" sz="3600" dirty="0" err="1">
                <a:solidFill>
                  <a:srgbClr val="92D050"/>
                </a:solidFill>
              </a:rPr>
              <a:t>Wine</a:t>
            </a:r>
            <a:r>
              <a:rPr lang="sl-SI" sz="3600" dirty="0">
                <a:solidFill>
                  <a:srgbClr val="92D050"/>
                </a:solidFill>
              </a:rPr>
              <a:t> </a:t>
            </a:r>
            <a:r>
              <a:rPr lang="sl-SI" sz="3600" dirty="0" err="1">
                <a:solidFill>
                  <a:srgbClr val="92D050"/>
                </a:solidFill>
              </a:rPr>
              <a:t>Estate</a:t>
            </a:r>
            <a:r>
              <a:rPr lang="sl-SI" sz="3600" dirty="0">
                <a:solidFill>
                  <a:srgbClr val="92D050"/>
                </a:solidFill>
              </a:rPr>
              <a:t>, KZ </a:t>
            </a:r>
            <a:r>
              <a:rPr lang="sl-SI" sz="3600" dirty="0" err="1">
                <a:solidFill>
                  <a:srgbClr val="92D050"/>
                </a:solidFill>
              </a:rPr>
              <a:t>Agraria</a:t>
            </a:r>
            <a:r>
              <a:rPr lang="sl-SI" sz="3600" dirty="0">
                <a:solidFill>
                  <a:srgbClr val="92D050"/>
                </a:solidFill>
              </a:rPr>
              <a:t>, </a:t>
            </a:r>
            <a:r>
              <a:rPr lang="sl-SI" sz="3600" dirty="0" err="1">
                <a:solidFill>
                  <a:srgbClr val="92D050"/>
                </a:solidFill>
              </a:rPr>
              <a:t>Percipio</a:t>
            </a:r>
            <a:r>
              <a:rPr lang="sl-SI" sz="3600" dirty="0">
                <a:solidFill>
                  <a:srgbClr val="92D050"/>
                </a:solidFill>
              </a:rPr>
              <a:t> d.o.o., 2KM </a:t>
            </a:r>
            <a:r>
              <a:rPr lang="sl-SI" sz="3600" dirty="0" err="1">
                <a:solidFill>
                  <a:srgbClr val="92D050"/>
                </a:solidFill>
              </a:rPr>
              <a:t>Consulting</a:t>
            </a:r>
            <a:r>
              <a:rPr lang="sl-SI" sz="3600" dirty="0">
                <a:solidFill>
                  <a:srgbClr val="92D050"/>
                </a:solidFill>
              </a:rPr>
              <a:t> d.o.o.</a:t>
            </a:r>
          </a:p>
        </p:txBody>
      </p:sp>
      <p:sp>
        <p:nvSpPr>
          <p:cNvPr id="12" name="Zaobljeni pravokotnik 11"/>
          <p:cNvSpPr/>
          <p:nvPr/>
        </p:nvSpPr>
        <p:spPr>
          <a:xfrm>
            <a:off x="546076" y="24932782"/>
            <a:ext cx="20512272" cy="189611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3600" dirty="0"/>
              <a:t>Univerza v Ljubljani (dr. Emilija Stojmenova Duh, emilija.stojmenova@fe.ul-lj.si)</a:t>
            </a:r>
          </a:p>
          <a:p>
            <a:r>
              <a:rPr lang="sl-SI" sz="3600" dirty="0"/>
              <a:t>2KM </a:t>
            </a:r>
            <a:r>
              <a:rPr lang="sl-SI" sz="3600" dirty="0" err="1"/>
              <a:t>Consulting</a:t>
            </a:r>
            <a:r>
              <a:rPr lang="sl-SI" sz="3600" dirty="0"/>
              <a:t> d.o.o. (Andrej Medved, andrej.medved@2km.si)</a:t>
            </a:r>
          </a:p>
          <a:p>
            <a:r>
              <a:rPr lang="sl-SI" sz="3600" dirty="0"/>
              <a:t>Spletna stran projekta: </a:t>
            </a:r>
            <a:r>
              <a:rPr lang="sl-SI" sz="3600" dirty="0">
                <a:hlinkClick r:id="rId6"/>
              </a:rPr>
              <a:t>www.smartagrogrape.si</a:t>
            </a:r>
            <a:r>
              <a:rPr lang="sl-SI" sz="3600" dirty="0"/>
              <a:t> </a:t>
            </a:r>
          </a:p>
        </p:txBody>
      </p:sp>
      <p:sp>
        <p:nvSpPr>
          <p:cNvPr id="13" name="Zaobljeni pravokotnik 12"/>
          <p:cNvSpPr/>
          <p:nvPr/>
        </p:nvSpPr>
        <p:spPr>
          <a:xfrm>
            <a:off x="12166415" y="2835504"/>
            <a:ext cx="8891933" cy="242128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3600" b="1" dirty="0">
                <a:solidFill>
                  <a:srgbClr val="92D050"/>
                </a:solidFill>
              </a:rPr>
              <a:t>Tip projekta</a:t>
            </a:r>
            <a:r>
              <a:rPr lang="sl-SI" sz="3600" dirty="0">
                <a:solidFill>
                  <a:srgbClr val="92D050"/>
                </a:solidFill>
              </a:rPr>
              <a:t>: EIP</a:t>
            </a:r>
          </a:p>
          <a:p>
            <a:r>
              <a:rPr lang="sl-SI" sz="3600" b="1" dirty="0">
                <a:solidFill>
                  <a:srgbClr val="92D050"/>
                </a:solidFill>
              </a:rPr>
              <a:t>Tematika projekta</a:t>
            </a:r>
            <a:r>
              <a:rPr lang="sl-SI" sz="3600" dirty="0">
                <a:solidFill>
                  <a:srgbClr val="92D050"/>
                </a:solidFill>
              </a:rPr>
              <a:t>: PRP 2014-2020 </a:t>
            </a:r>
          </a:p>
        </p:txBody>
      </p:sp>
      <p:sp>
        <p:nvSpPr>
          <p:cNvPr id="14" name="Zaobljeni pravokotnik 13"/>
          <p:cNvSpPr/>
          <p:nvPr/>
        </p:nvSpPr>
        <p:spPr>
          <a:xfrm>
            <a:off x="12166415" y="5688832"/>
            <a:ext cx="8922071" cy="1971108"/>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3600" b="1" dirty="0">
                <a:solidFill>
                  <a:srgbClr val="92D050"/>
                </a:solidFill>
              </a:rPr>
              <a:t>Praktični problem</a:t>
            </a:r>
            <a:r>
              <a:rPr lang="sl-SI" sz="3600" dirty="0">
                <a:solidFill>
                  <a:srgbClr val="92D050"/>
                </a:solidFill>
              </a:rPr>
              <a:t>: Digitalna platforma za vinogradnike z namenom zmanjševanja obremenitev kmetijstva na okolje</a:t>
            </a:r>
          </a:p>
        </p:txBody>
      </p:sp>
      <p:sp>
        <p:nvSpPr>
          <p:cNvPr id="15" name="Zaobljeni pravokotnik 14"/>
          <p:cNvSpPr/>
          <p:nvPr/>
        </p:nvSpPr>
        <p:spPr>
          <a:xfrm>
            <a:off x="905622" y="21043204"/>
            <a:ext cx="6120000" cy="360000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3600" b="1" dirty="0">
                <a:solidFill>
                  <a:srgbClr val="00B050"/>
                </a:solidFill>
              </a:rPr>
              <a:t>Pogled kmeta:</a:t>
            </a:r>
          </a:p>
          <a:p>
            <a:r>
              <a:rPr lang="sl-SI" sz="3600" dirty="0">
                <a:solidFill>
                  <a:schemeClr val="tx1"/>
                </a:solidFill>
              </a:rPr>
              <a:t>S </a:t>
            </a:r>
            <a:r>
              <a:rPr lang="sl-SI" sz="2800" dirty="0">
                <a:solidFill>
                  <a:schemeClr val="tx1"/>
                </a:solidFill>
              </a:rPr>
              <a:t>pomočjo </a:t>
            </a:r>
            <a:r>
              <a:rPr lang="sl-SI" sz="2800" dirty="0" err="1">
                <a:solidFill>
                  <a:schemeClr val="tx1"/>
                </a:solidFill>
              </a:rPr>
              <a:t>senzorike</a:t>
            </a:r>
            <a:r>
              <a:rPr lang="sl-SI" sz="2800" dirty="0">
                <a:solidFill>
                  <a:schemeClr val="tx1"/>
                </a:solidFill>
              </a:rPr>
              <a:t> bomo naslovili težave, ki jih v vinogradih povzročajo pršica, črna pegavost, kloroza, gniloba, sevanje itd. Zaradi preciznega gnojenja bo boljši pridelek, manjša porabo in večja zaščita podtalnice.</a:t>
            </a:r>
          </a:p>
        </p:txBody>
      </p:sp>
      <p:sp>
        <p:nvSpPr>
          <p:cNvPr id="16" name="Zaobljeni pravokotnik 15"/>
          <p:cNvSpPr/>
          <p:nvPr/>
        </p:nvSpPr>
        <p:spPr>
          <a:xfrm>
            <a:off x="721596" y="5688832"/>
            <a:ext cx="10953292" cy="1971108"/>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3600" b="1" dirty="0">
                <a:solidFill>
                  <a:srgbClr val="92D050"/>
                </a:solidFill>
              </a:rPr>
              <a:t>Obdobje trajanja projekta</a:t>
            </a:r>
            <a:r>
              <a:rPr lang="sl-SI" sz="3600" dirty="0">
                <a:solidFill>
                  <a:srgbClr val="92D050"/>
                </a:solidFill>
              </a:rPr>
              <a:t>: maj 2021– april 2024</a:t>
            </a:r>
          </a:p>
          <a:p>
            <a:r>
              <a:rPr lang="sl-SI" sz="3600" b="1" dirty="0">
                <a:solidFill>
                  <a:srgbClr val="92D050"/>
                </a:solidFill>
              </a:rPr>
              <a:t>Višina odobrenih sredstev</a:t>
            </a:r>
            <a:r>
              <a:rPr lang="sl-SI" sz="3600" dirty="0">
                <a:solidFill>
                  <a:srgbClr val="92D050"/>
                </a:solidFill>
              </a:rPr>
              <a:t>: 249.191,16 € </a:t>
            </a:r>
          </a:p>
        </p:txBody>
      </p:sp>
      <p:sp>
        <p:nvSpPr>
          <p:cNvPr id="17" name="Zaobljeni pravokotnik 16"/>
          <p:cNvSpPr/>
          <p:nvPr/>
        </p:nvSpPr>
        <p:spPr>
          <a:xfrm>
            <a:off x="7869227" y="21052076"/>
            <a:ext cx="6120000" cy="360000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3600" b="1" dirty="0">
                <a:solidFill>
                  <a:srgbClr val="00B050"/>
                </a:solidFill>
              </a:rPr>
              <a:t>Pogled svetovalca: </a:t>
            </a:r>
          </a:p>
          <a:p>
            <a:pPr lvl="0"/>
            <a:r>
              <a:rPr lang="sl-SI" sz="2800" dirty="0">
                <a:solidFill>
                  <a:schemeClr val="tx1"/>
                </a:solidFill>
              </a:rPr>
              <a:t>Zagotoviti podporo razvoju inovativnih aplikativnih orodij in rešitev ter prenos nove tehnologije v prakso z namenom trajnostnega razvoja okolja in kmetijstva.</a:t>
            </a:r>
            <a:endParaRPr lang="sl-SI" sz="3600" b="1" dirty="0">
              <a:solidFill>
                <a:schemeClr val="tx1"/>
              </a:solidFill>
            </a:endParaRPr>
          </a:p>
          <a:p>
            <a:endParaRPr lang="sl-SI" sz="3600" dirty="0">
              <a:solidFill>
                <a:srgbClr val="92D050"/>
              </a:solidFill>
            </a:endParaRPr>
          </a:p>
        </p:txBody>
      </p:sp>
      <p:sp>
        <p:nvSpPr>
          <p:cNvPr id="18" name="Zaobljeni pravokotnik 17"/>
          <p:cNvSpPr/>
          <p:nvPr/>
        </p:nvSpPr>
        <p:spPr>
          <a:xfrm>
            <a:off x="14768589" y="21103224"/>
            <a:ext cx="6120000" cy="360000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3600" b="1" dirty="0">
                <a:solidFill>
                  <a:srgbClr val="00B050"/>
                </a:solidFill>
              </a:rPr>
              <a:t>Pogled raziskovalca: </a:t>
            </a:r>
          </a:p>
          <a:p>
            <a:pPr lvl="0"/>
            <a:r>
              <a:rPr lang="sl-SI" sz="2800" dirty="0">
                <a:solidFill>
                  <a:schemeClr val="tx1"/>
                </a:solidFill>
              </a:rPr>
              <a:t>Podatki, ki jih bodo sporočali senzorji, bodo osnova za razvoj novega prognostičnega modela.</a:t>
            </a:r>
            <a:endParaRPr lang="sl-SI" sz="3600" dirty="0">
              <a:solidFill>
                <a:srgbClr val="92D050"/>
              </a:solidFill>
            </a:endParaRPr>
          </a:p>
        </p:txBody>
      </p:sp>
      <p:sp>
        <p:nvSpPr>
          <p:cNvPr id="19" name="Zaobljeni pravokotnik 18"/>
          <p:cNvSpPr/>
          <p:nvPr/>
        </p:nvSpPr>
        <p:spPr>
          <a:xfrm>
            <a:off x="36483260" y="58004886"/>
            <a:ext cx="563477" cy="180643"/>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3200" dirty="0">
                <a:solidFill>
                  <a:schemeClr val="tx1"/>
                </a:solidFill>
              </a:rPr>
              <a:t>Prostor za </a:t>
            </a:r>
          </a:p>
          <a:p>
            <a:pPr algn="ctr"/>
            <a:r>
              <a:rPr lang="sl-SI" sz="3200" dirty="0">
                <a:solidFill>
                  <a:schemeClr val="tx1"/>
                </a:solidFill>
              </a:rPr>
              <a:t>vaš logotip</a:t>
            </a:r>
          </a:p>
        </p:txBody>
      </p:sp>
      <p:pic>
        <p:nvPicPr>
          <p:cNvPr id="2" name="Picture 2" descr="https://smartagrogrape.si/assets/img/agroGrape_logo-napis-03.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810246" y="27075753"/>
            <a:ext cx="1462803" cy="146280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6214" y="8091988"/>
            <a:ext cx="20482134" cy="126473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177801868"/>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TotalTime>
  <Words>319</Words>
  <Application>Microsoft Office PowerPoint</Application>
  <PresentationFormat>Po meri</PresentationFormat>
  <Paragraphs>21</Paragraphs>
  <Slides>1</Slides>
  <Notes>0</Notes>
  <HiddenSlides>0</HiddenSlides>
  <MMClips>0</MMClips>
  <ScaleCrop>false</ScaleCrop>
  <HeadingPairs>
    <vt:vector size="6" baseType="variant">
      <vt:variant>
        <vt:lpstr>Uporabljene pisave</vt:lpstr>
      </vt:variant>
      <vt:variant>
        <vt:i4>2</vt:i4>
      </vt:variant>
      <vt:variant>
        <vt:lpstr>Tema</vt:lpstr>
      </vt:variant>
      <vt:variant>
        <vt:i4>1</vt:i4>
      </vt:variant>
      <vt:variant>
        <vt:lpstr>Naslovi diapozitivov</vt:lpstr>
      </vt:variant>
      <vt:variant>
        <vt:i4>1</vt:i4>
      </vt:variant>
    </vt:vector>
  </HeadingPairs>
  <TitlesOfParts>
    <vt:vector size="4" baseType="lpstr">
      <vt:lpstr>Arial</vt:lpstr>
      <vt:lpstr>Calibri</vt:lpstr>
      <vt:lpstr>Officeova tema</vt:lpstr>
      <vt:lpstr>PowerPointova predstavitev</vt:lpstr>
    </vt:vector>
  </TitlesOfParts>
  <Company>Ministrstvo za kmetijstvo in okolje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Vesna Miličić</dc:creator>
  <cp:lastModifiedBy>Anže Zupančič</cp:lastModifiedBy>
  <cp:revision>28</cp:revision>
  <dcterms:created xsi:type="dcterms:W3CDTF">2019-10-01T08:14:05Z</dcterms:created>
  <dcterms:modified xsi:type="dcterms:W3CDTF">2021-11-22T14:49:23Z</dcterms:modified>
</cp:coreProperties>
</file>