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FEF6-BB65-4F1D-8664-9F868E546EE5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8EC3-09EE-45CA-BAB5-F674121DE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3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Predlog</a:t>
            </a:r>
            <a:r>
              <a:rPr lang="sl-SI" baseline="0" dirty="0" smtClean="0"/>
              <a:t> naslovnice 2</a:t>
            </a:r>
            <a:endParaRPr lang="sl-SI" dirty="0" smtClean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23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907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05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91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42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96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78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34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0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83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079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9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32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1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12" Type="http://schemas.openxmlformats.org/officeDocument/2006/relationships/image" Target="../media/image6.jpeg"/><Relationship Id="rId2" Type="http://schemas.openxmlformats.org/officeDocument/2006/relationships/hyperlink" Target="http://www.google.si/url?sa=i&amp;rct=j&amp;q=&amp;esrc=s&amp;source=images&amp;cd=&amp;cad=rja&amp;uact=8&amp;ved=0ahUKEwiJgu2SsN_QAhUFUBQKHUxNB4gQjRwIBw&amp;url=http://www.kis.si/Logotipi/&amp;bvm=bv.139782543,d.d24&amp;psig=AFQjCNFhMtpgUwOAsdjbYJ4JCRThghn4SQ&amp;ust=148110712303118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5.jpeg"/><Relationship Id="rId5" Type="http://schemas.openxmlformats.org/officeDocument/2006/relationships/hyperlink" Target="http://www.google.si/url?sa=i&amp;rct=j&amp;q=&amp;esrc=s&amp;source=images&amp;cd=&amp;cad=rja&amp;uact=8&amp;ved=0ahUKEwjyjLC_sN_QAhWGbhQKHYL6CMMQjRwIBw&amp;url=http://www.slovenia.info/?restavracije=10859&amp;lng=1&amp;bvm=bv.139782543,d.d24&amp;psig=AFQjCNHVHt3zP7RTxX2C6PiunaXo62iMEA&amp;ust=1481107216246986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0.jpeg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7.jpeg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9.png"/><Relationship Id="rId7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1.jpeg"/><Relationship Id="rId7" Type="http://schemas.openxmlformats.org/officeDocument/2006/relationships/image" Target="../media/image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687" y="2606128"/>
            <a:ext cx="1828800" cy="240182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337590"/>
            <a:ext cx="9144000" cy="2354263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DOGODEK EVROPSKEGA PARTNERSTVA ZA INOVACIJE - EIP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95663" y="3602038"/>
            <a:ext cx="9465572" cy="2306084"/>
          </a:xfrm>
        </p:spPr>
        <p:txBody>
          <a:bodyPr>
            <a:normAutofit/>
          </a:bodyPr>
          <a:lstStyle/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r>
              <a:rPr lang="sl-SI" b="1" dirty="0" smtClean="0"/>
              <a:t>ORGANIZIRA </a:t>
            </a:r>
            <a:r>
              <a:rPr lang="sl-SI" b="1" dirty="0"/>
              <a:t>MINISTRSTVO ZA </a:t>
            </a:r>
            <a:r>
              <a:rPr lang="sl-SI" b="1" dirty="0" smtClean="0"/>
              <a:t>KMETIJSTVO, GOZDARSTVO </a:t>
            </a:r>
            <a:r>
              <a:rPr lang="sl-SI" b="1" dirty="0"/>
              <a:t>IN </a:t>
            </a:r>
            <a:r>
              <a:rPr lang="sl-SI" b="1" dirty="0" smtClean="0"/>
              <a:t>PREHRANO</a:t>
            </a:r>
          </a:p>
          <a:p>
            <a:r>
              <a:rPr lang="sl-SI" b="1" dirty="0" smtClean="0"/>
              <a:t>Bled, 29. november 2022</a:t>
            </a:r>
          </a:p>
        </p:txBody>
      </p:sp>
      <p:pic>
        <p:nvPicPr>
          <p:cNvPr id="13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55700"/>
            <a:ext cx="9144000" cy="2354263"/>
          </a:xfrm>
        </p:spPr>
        <p:txBody>
          <a:bodyPr>
            <a:normAutofit fontScale="90000"/>
          </a:bodyPr>
          <a:lstStyle/>
          <a:p>
            <a:r>
              <a:rPr lang="sl-SI" sz="5300" b="1" dirty="0">
                <a:solidFill>
                  <a:srgbClr val="00B050"/>
                </a:solidFill>
              </a:rPr>
              <a:t>Pomoč opraševalcem v intenzivni kmetijski krajini za podporo </a:t>
            </a:r>
            <a:r>
              <a:rPr lang="sl-SI" sz="5300" b="1" dirty="0" err="1" smtClean="0">
                <a:solidFill>
                  <a:srgbClr val="00B050"/>
                </a:solidFill>
              </a:rPr>
              <a:t>biodiverziteti</a:t>
            </a:r>
            <a:r>
              <a:rPr lang="sl-SI" sz="5300" b="1" dirty="0" smtClean="0">
                <a:solidFill>
                  <a:srgbClr val="00B050"/>
                </a:solidFill>
              </a:rPr>
              <a:t/>
            </a:r>
            <a:br>
              <a:rPr lang="sl-SI" sz="5300" b="1" dirty="0" smtClean="0">
                <a:solidFill>
                  <a:srgbClr val="00B050"/>
                </a:solidFill>
              </a:rPr>
            </a:br>
            <a:r>
              <a:rPr lang="sl-SI" sz="5300" b="1" dirty="0" smtClean="0">
                <a:solidFill>
                  <a:srgbClr val="00B050"/>
                </a:solidFill>
              </a:rPr>
              <a:t>EIP – POMOP </a:t>
            </a:r>
            <a:endParaRPr lang="sl-SI" sz="5300" b="1" dirty="0">
              <a:solidFill>
                <a:srgbClr val="00B050"/>
              </a:solidFill>
            </a:endParaRPr>
          </a:p>
        </p:txBody>
      </p:sp>
      <p:pic>
        <p:nvPicPr>
          <p:cNvPr id="15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0080" y="4109651"/>
            <a:ext cx="5508428" cy="65815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OSNOVNI PODATKI O PROJEKTU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34963"/>
          </a:xfrm>
        </p:spPr>
        <p:txBody>
          <a:bodyPr>
            <a:normAutofit/>
          </a:bodyPr>
          <a:lstStyle/>
          <a:p>
            <a:r>
              <a:rPr lang="sl-SI" dirty="0" smtClean="0"/>
              <a:t>Ostali člani partnerstva: </a:t>
            </a:r>
            <a:r>
              <a:rPr lang="fr-FR" dirty="0">
                <a:solidFill>
                  <a:srgbClr val="00B050"/>
                </a:solidFill>
              </a:rPr>
              <a:t>Anton Plut, Primož Titan, Simon Stibilj, Franci Omahen, Šolski center </a:t>
            </a:r>
            <a:r>
              <a:rPr lang="fr-FR" dirty="0" smtClean="0">
                <a:solidFill>
                  <a:srgbClr val="00B050"/>
                </a:solidFill>
              </a:rPr>
              <a:t>Šentjur </a:t>
            </a:r>
            <a:endParaRPr lang="fr-FR" dirty="0">
              <a:solidFill>
                <a:srgbClr val="00B050"/>
              </a:solidFill>
            </a:endParaRPr>
          </a:p>
          <a:p>
            <a:endParaRPr lang="sl-SI" dirty="0" smtClean="0"/>
          </a:p>
          <a:p>
            <a:r>
              <a:rPr lang="sl-SI" dirty="0" smtClean="0"/>
              <a:t>Tip projekta: EIP</a:t>
            </a:r>
          </a:p>
          <a:p>
            <a:r>
              <a:rPr lang="sl-SI" dirty="0" smtClean="0"/>
              <a:t>Tematika projekta: </a:t>
            </a:r>
            <a:r>
              <a:rPr lang="sl-SI" dirty="0">
                <a:solidFill>
                  <a:srgbClr val="00B050"/>
                </a:solidFill>
              </a:rPr>
              <a:t>Kmetijstvo kot podpora </a:t>
            </a:r>
            <a:r>
              <a:rPr lang="sl-SI" dirty="0" err="1">
                <a:solidFill>
                  <a:srgbClr val="00B050"/>
                </a:solidFill>
              </a:rPr>
              <a:t>naravovarstva</a:t>
            </a:r>
            <a:r>
              <a:rPr lang="sl-SI" dirty="0">
                <a:solidFill>
                  <a:srgbClr val="00B050"/>
                </a:solidFill>
              </a:rPr>
              <a:t> oziroma ohranjanje biotske raznovrstnosti preko ustreznega načina kmetovanja.</a:t>
            </a:r>
          </a:p>
          <a:p>
            <a:r>
              <a:rPr lang="sl-SI" dirty="0" smtClean="0"/>
              <a:t>Obdobje trajanja projekta: </a:t>
            </a:r>
            <a:r>
              <a:rPr lang="sl-SI" dirty="0">
                <a:solidFill>
                  <a:srgbClr val="00B050"/>
                </a:solidFill>
              </a:rPr>
              <a:t>18. 5. 2022 – 18. 5. 2025</a:t>
            </a:r>
            <a:endParaRPr lang="sl-SI" dirty="0" smtClean="0">
              <a:solidFill>
                <a:srgbClr val="00B050"/>
              </a:solidFill>
            </a:endParaRPr>
          </a:p>
          <a:p>
            <a:r>
              <a:rPr lang="sl-SI" dirty="0" smtClean="0"/>
              <a:t>Višina odobrenih sredstev: </a:t>
            </a:r>
            <a:r>
              <a:rPr lang="sl-SI" dirty="0" smtClean="0">
                <a:solidFill>
                  <a:srgbClr val="00B050"/>
                </a:solidFill>
              </a:rPr>
              <a:t>249.080,44</a:t>
            </a:r>
            <a:r>
              <a:rPr lang="sl-SI" dirty="0" smtClean="0"/>
              <a:t> </a:t>
            </a:r>
            <a:r>
              <a:rPr lang="sl-SI" dirty="0">
                <a:solidFill>
                  <a:srgbClr val="00B050"/>
                </a:solidFill>
              </a:rPr>
              <a:t>€</a:t>
            </a:r>
          </a:p>
          <a:p>
            <a:endParaRPr lang="sl-SI" dirty="0"/>
          </a:p>
        </p:txBody>
      </p:sp>
      <p:pic>
        <p:nvPicPr>
          <p:cNvPr id="9" name="Picture 11" descr="Rezultat iskanja slik za kmetijski inštitut slovenij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6231" y="2659406"/>
            <a:ext cx="3013552" cy="41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4872" y="2230841"/>
            <a:ext cx="1346592" cy="846026"/>
          </a:xfrm>
          <a:prstGeom prst="rect">
            <a:avLst/>
          </a:prstGeom>
        </p:spPr>
      </p:pic>
      <p:pic>
        <p:nvPicPr>
          <p:cNvPr id="16" name="Picture 17" descr="Rezultat iskanja slik za grm novo mest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29249" y="2204854"/>
            <a:ext cx="967309" cy="96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1033" y="2230841"/>
            <a:ext cx="908292" cy="908292"/>
          </a:xfrm>
          <a:prstGeom prst="rect">
            <a:avLst/>
          </a:prstGeom>
        </p:spPr>
      </p:pic>
      <p:pic>
        <p:nvPicPr>
          <p:cNvPr id="18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PRAKTIČNI PROBLEM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832645" y="1690688"/>
            <a:ext cx="5974555" cy="4351338"/>
          </a:xfrm>
        </p:spPr>
        <p:txBody>
          <a:bodyPr>
            <a:normAutofit/>
          </a:bodyPr>
          <a:lstStyle/>
          <a:p>
            <a:r>
              <a:rPr lang="sl-SI" dirty="0"/>
              <a:t>Zaradi sprememb v okolju </a:t>
            </a:r>
            <a:r>
              <a:rPr lang="sl-SI" b="1" dirty="0"/>
              <a:t>populacije divjih opraševalcev hitro upadajo</a:t>
            </a:r>
            <a:r>
              <a:rPr lang="sl-SI" dirty="0" smtClean="0"/>
              <a:t>.</a:t>
            </a:r>
          </a:p>
          <a:p>
            <a:r>
              <a:rPr lang="sl-SI" dirty="0"/>
              <a:t>Zaradi upadanja populacij opraševalcev je ponekod že </a:t>
            </a:r>
            <a:r>
              <a:rPr lang="sl-SI" b="1" dirty="0"/>
              <a:t>ogrožena kmetijska </a:t>
            </a:r>
            <a:r>
              <a:rPr lang="sl-SI" b="1" dirty="0" smtClean="0"/>
              <a:t>pridelava</a:t>
            </a:r>
            <a:r>
              <a:rPr lang="sl-SI" dirty="0" smtClean="0"/>
              <a:t>.</a:t>
            </a:r>
          </a:p>
          <a:p>
            <a:r>
              <a:rPr lang="sl-SI" b="1" dirty="0"/>
              <a:t>Varovanje opraševalcev </a:t>
            </a:r>
            <a:r>
              <a:rPr lang="sl-SI" dirty="0"/>
              <a:t>mora postati cilj tudi kmetijskih panog, ki niso neposredno </a:t>
            </a:r>
            <a:r>
              <a:rPr lang="sl-SI" dirty="0" smtClean="0"/>
              <a:t>odvisne </a:t>
            </a:r>
            <a:r>
              <a:rPr lang="sl-SI" dirty="0"/>
              <a:t>od opraševanja</a:t>
            </a:r>
            <a:r>
              <a:rPr lang="sl-SI" dirty="0" smtClean="0"/>
              <a:t>.</a:t>
            </a:r>
          </a:p>
          <a:p>
            <a:r>
              <a:rPr lang="sl-SI" b="1" dirty="0" smtClean="0"/>
              <a:t>Slabo </a:t>
            </a:r>
            <a:r>
              <a:rPr lang="sl-SI" b="1" dirty="0"/>
              <a:t>izkoriščen potencial strniščnih </a:t>
            </a:r>
            <a:r>
              <a:rPr lang="sl-SI" b="1" dirty="0" smtClean="0"/>
              <a:t>dosevkov.</a:t>
            </a:r>
            <a:endParaRPr lang="sl-SI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1451" y="1776041"/>
            <a:ext cx="4584076" cy="3932031"/>
          </a:xfrm>
          <a:prstGeom prst="rect">
            <a:avLst/>
          </a:prstGeom>
        </p:spPr>
      </p:pic>
      <p:pic>
        <p:nvPicPr>
          <p:cNvPr id="15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NAMEN IN CILJI PROJEKTA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832644" y="1690688"/>
            <a:ext cx="709215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 smtClean="0"/>
              <a:t>1. </a:t>
            </a:r>
            <a:r>
              <a:rPr lang="sl-SI" sz="2400" b="1" dirty="0" smtClean="0"/>
              <a:t>Izboljšati prenos znanja </a:t>
            </a:r>
            <a:r>
              <a:rPr lang="sl-SI" sz="2400" dirty="0" smtClean="0"/>
              <a:t>v prakso na področju varovanja opraševalcev in biotske raznovrstnosti v kmetijstvu. </a:t>
            </a:r>
          </a:p>
          <a:p>
            <a:pPr marL="0" indent="0">
              <a:buNone/>
            </a:pPr>
            <a:r>
              <a:rPr lang="sl-SI" sz="2400" dirty="0" smtClean="0"/>
              <a:t>2. </a:t>
            </a:r>
            <a:r>
              <a:rPr lang="sl-SI" sz="2400" b="1" dirty="0" smtClean="0"/>
              <a:t>Vzpostaviti dobre prakse varovanja opraševalcev </a:t>
            </a:r>
            <a:r>
              <a:rPr lang="sl-SI" sz="2400" dirty="0" smtClean="0"/>
              <a:t>in biotske raznovrstnosti na vzorčnih kmetijskih gospodarstvih. </a:t>
            </a:r>
          </a:p>
          <a:p>
            <a:pPr marL="0" indent="0">
              <a:buNone/>
            </a:pPr>
            <a:r>
              <a:rPr lang="sl-SI" sz="2400" dirty="0" smtClean="0"/>
              <a:t>3. </a:t>
            </a:r>
            <a:r>
              <a:rPr lang="sl-SI" sz="2400" b="1" dirty="0" smtClean="0"/>
              <a:t>Izboljšati razmere za divje opraševalce </a:t>
            </a:r>
            <a:r>
              <a:rPr lang="sl-SI" sz="2400" dirty="0" smtClean="0"/>
              <a:t>in biotsko raznovrstnost na kmetijskih površinah in s tem pripevati k varovanju biotske raznovrstnosti v kmetijstvu. </a:t>
            </a:r>
          </a:p>
          <a:p>
            <a:pPr marL="0" indent="0">
              <a:buNone/>
            </a:pPr>
            <a:r>
              <a:rPr lang="sl-SI" sz="2400" dirty="0" smtClean="0"/>
              <a:t>4. </a:t>
            </a:r>
            <a:r>
              <a:rPr lang="sl-SI" sz="2400" b="1" dirty="0" smtClean="0"/>
              <a:t>Povečati zanesljivost in kakovost opraševanja </a:t>
            </a:r>
            <a:r>
              <a:rPr lang="sl-SI" sz="2400" dirty="0" smtClean="0"/>
              <a:t>in drugih ekosistemskih storitev.</a:t>
            </a:r>
            <a:endParaRPr lang="sl-SI" sz="24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6100" y="1690688"/>
            <a:ext cx="3820391" cy="3820391"/>
          </a:xfrm>
          <a:prstGeom prst="rect">
            <a:avLst/>
          </a:prstGeom>
        </p:spPr>
      </p:pic>
      <p:pic>
        <p:nvPicPr>
          <p:cNvPr id="15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PRIČAKOVANI / DOSEDANJI REZULTATI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832645" y="1690688"/>
            <a:ext cx="58620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1. Uporaba </a:t>
            </a:r>
            <a:r>
              <a:rPr lang="sl-SI" b="1" dirty="0"/>
              <a:t>strniščnih dosevkov </a:t>
            </a:r>
            <a:r>
              <a:rPr lang="sl-SI" dirty="0"/>
              <a:t>za izboljšanje prehranskih razmer za opraševalce.</a:t>
            </a:r>
          </a:p>
          <a:p>
            <a:pPr marL="0" indent="0">
              <a:buNone/>
            </a:pPr>
            <a:r>
              <a:rPr lang="sl-SI" dirty="0" smtClean="0"/>
              <a:t>2</a:t>
            </a:r>
            <a:r>
              <a:rPr lang="sl-SI" dirty="0"/>
              <a:t>. Uporaba </a:t>
            </a:r>
            <a:r>
              <a:rPr lang="sl-SI" b="1" dirty="0"/>
              <a:t>talnih gnezdišč za čebele samotarke</a:t>
            </a:r>
            <a:r>
              <a:rPr lang="sl-SI" dirty="0"/>
              <a:t> za povečanje njihovih populacij v </a:t>
            </a:r>
            <a:r>
              <a:rPr lang="sl-SI" dirty="0" smtClean="0"/>
              <a:t>kmetijski </a:t>
            </a:r>
            <a:r>
              <a:rPr lang="sl-SI" dirty="0"/>
              <a:t>krajini. </a:t>
            </a:r>
          </a:p>
          <a:p>
            <a:pPr marL="0" indent="0">
              <a:buNone/>
            </a:pPr>
            <a:r>
              <a:rPr lang="sl-SI" dirty="0"/>
              <a:t>3. Uporaba </a:t>
            </a:r>
            <a:r>
              <a:rPr lang="sl-SI" b="1" dirty="0"/>
              <a:t>dodatnih možnosti </a:t>
            </a:r>
            <a:r>
              <a:rPr lang="sl-SI" dirty="0"/>
              <a:t>za izboljšanje življenjskih razmer za opraševalce in </a:t>
            </a:r>
            <a:r>
              <a:rPr lang="sl-SI" dirty="0" smtClean="0"/>
              <a:t>varovanje </a:t>
            </a:r>
            <a:r>
              <a:rPr lang="sl-SI" dirty="0"/>
              <a:t>biotske raznovrstnosti. </a:t>
            </a:r>
          </a:p>
        </p:txBody>
      </p:sp>
      <p:pic>
        <p:nvPicPr>
          <p:cNvPr id="9" name="Picture 8" descr="Opis slike ni na voljo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64632" y="3854438"/>
            <a:ext cx="2370550" cy="19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ssessment of risk to hoary squash bees (Peponapis pruinosa) and other  ground-nesting bees from systemic insecticides in agricultural soil |  Scientific Report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46237" y="3597958"/>
            <a:ext cx="2030477" cy="22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64632" y="1722976"/>
            <a:ext cx="4712082" cy="1874982"/>
          </a:xfrm>
          <a:prstGeom prst="rect">
            <a:avLst/>
          </a:prstGeom>
        </p:spPr>
      </p:pic>
      <p:pic>
        <p:nvPicPr>
          <p:cNvPr id="17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ZAKLJUČEK</a:t>
            </a:r>
            <a:endParaRPr lang="sl-SI" sz="40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533" y="1766567"/>
            <a:ext cx="5997911" cy="3998607"/>
          </a:xfrm>
          <a:prstGeom prst="rect">
            <a:avLst/>
          </a:prstGeom>
        </p:spPr>
      </p:pic>
      <p:pic>
        <p:nvPicPr>
          <p:cNvPr id="15" name="Picture 1" descr="Graphical user interface, application, Word&#10;&#10;Description automatically generated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32444" y="954038"/>
            <a:ext cx="4834919" cy="48111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TRIKOTNIK ZNANJA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838200" y="1825625"/>
            <a:ext cx="5581073" cy="4351338"/>
          </a:xfrm>
        </p:spPr>
        <p:txBody>
          <a:bodyPr>
            <a:normAutofit/>
          </a:bodyPr>
          <a:lstStyle/>
          <a:p>
            <a:r>
              <a:rPr lang="sl-SI" b="1" dirty="0" smtClean="0"/>
              <a:t>Pogled kmeta</a:t>
            </a:r>
            <a:r>
              <a:rPr lang="sl-SI" dirty="0" smtClean="0"/>
              <a:t>: </a:t>
            </a:r>
            <a:r>
              <a:rPr lang="sl-SI" i="1" dirty="0" smtClean="0"/>
              <a:t>"K projektu sem pristopil, ker mi omogoča razvoj naravi prijaznih rešitev."</a:t>
            </a:r>
          </a:p>
          <a:p>
            <a:r>
              <a:rPr lang="sl-SI" b="1" dirty="0" smtClean="0"/>
              <a:t>Pogled svetovalca</a:t>
            </a:r>
            <a:r>
              <a:rPr lang="sl-SI" dirty="0" smtClean="0"/>
              <a:t>: </a:t>
            </a:r>
            <a:r>
              <a:rPr lang="sl-SI" i="1" dirty="0" smtClean="0"/>
              <a:t>"Projekt omogoča sodelovanje različnih strok in skupno iskanje rešitev."</a:t>
            </a:r>
            <a:endParaRPr lang="sl-SI" i="1" dirty="0"/>
          </a:p>
          <a:p>
            <a:r>
              <a:rPr lang="sl-SI" b="1" dirty="0" smtClean="0"/>
              <a:t>Pogled raziskovalca</a:t>
            </a:r>
            <a:r>
              <a:rPr lang="sl-SI" dirty="0" smtClean="0"/>
              <a:t>: </a:t>
            </a:r>
            <a:r>
              <a:rPr lang="sl-SI" i="1" dirty="0"/>
              <a:t>"Projekt omogoča </a:t>
            </a:r>
            <a:r>
              <a:rPr lang="sl-SI" i="1" dirty="0" smtClean="0"/>
              <a:t>prenos rezultatov raziskav v prakso in več sodelovanja s kmeti." </a:t>
            </a:r>
            <a:endParaRPr lang="sl-SI" i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2942" y="158187"/>
            <a:ext cx="1670858" cy="1739438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08799" y="1897624"/>
            <a:ext cx="4433455" cy="3801212"/>
          </a:xfrm>
          <a:prstGeom prst="rect">
            <a:avLst/>
          </a:prstGeom>
        </p:spPr>
      </p:pic>
      <p:pic>
        <p:nvPicPr>
          <p:cNvPr id="16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Kontaktni podatki vodilnega partnerja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sl-SI" dirty="0"/>
              <a:t>vodja: dr. Danilo Bevk</a:t>
            </a:r>
          </a:p>
          <a:p>
            <a:r>
              <a:rPr lang="sl-SI" dirty="0"/>
              <a:t>e-naslov : danilo.bevk@nib.si</a:t>
            </a:r>
          </a:p>
          <a:p>
            <a:r>
              <a:rPr lang="sl-SI" dirty="0"/>
              <a:t>tel. št. </a:t>
            </a:r>
            <a:r>
              <a:rPr lang="sl-SI" dirty="0" smtClean="0"/>
              <a:t>: </a:t>
            </a:r>
            <a:r>
              <a:rPr lang="sl-SI" dirty="0"/>
              <a:t>059 23 27 83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2640" y="1971516"/>
            <a:ext cx="5509782" cy="3673187"/>
          </a:xfrm>
          <a:prstGeom prst="rect">
            <a:avLst/>
          </a:prstGeom>
        </p:spPr>
      </p:pic>
      <p:pic>
        <p:nvPicPr>
          <p:cNvPr id="15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1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89" y="6210681"/>
            <a:ext cx="2490493" cy="61514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4325" y="5875367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182" y="6262267"/>
            <a:ext cx="2438400" cy="511969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765" y="5906675"/>
            <a:ext cx="913816" cy="913816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3169" y="6386344"/>
            <a:ext cx="2207987" cy="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341</Words>
  <Application>Microsoft Office PowerPoint</Application>
  <PresentationFormat>Širokozaslonsko</PresentationFormat>
  <Paragraphs>41</Paragraphs>
  <Slides>9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DOGODEK EVROPSKEGA PARTNERSTVA ZA INOVACIJE - EIP</vt:lpstr>
      <vt:lpstr>Pomoč opraševalcem v intenzivni kmetijski krajini za podporo biodiverziteti EIP – POMOP </vt:lpstr>
      <vt:lpstr>OSNOVNI PODATKI O PROJEKTU</vt:lpstr>
      <vt:lpstr>PRAKTIČNI PROBLEM</vt:lpstr>
      <vt:lpstr>NAMEN IN CILJI PROJEKTA</vt:lpstr>
      <vt:lpstr>PRIČAKOVANI / DOSEDANJI REZULTATI</vt:lpstr>
      <vt:lpstr>ZAKLJUČEK</vt:lpstr>
      <vt:lpstr>TRIKOTNIK ZNANJA</vt:lpstr>
      <vt:lpstr>Kontaktni podatki vodilnega partnerja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Boštjan Bidovec</dc:creator>
  <cp:lastModifiedBy>Robert Peklaj</cp:lastModifiedBy>
  <cp:revision>52</cp:revision>
  <dcterms:created xsi:type="dcterms:W3CDTF">2020-10-14T12:37:10Z</dcterms:created>
  <dcterms:modified xsi:type="dcterms:W3CDTF">2022-12-06T12:36:17Z</dcterms:modified>
</cp:coreProperties>
</file>