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21602700" cy="28803600"/>
  <p:notesSz cx="6858000" cy="9144000"/>
  <p:embeddedFontLst>
    <p:embeddedFont>
      <p:font typeface="Barlow" pitchFamily="2" charset="77"/>
      <p:regular r:id="rId4"/>
      <p:bold r:id="rId5"/>
      <p:italic r:id="rId6"/>
      <p:boldItalic r:id="rId7"/>
    </p:embeddedFont>
    <p:embeddedFont>
      <p:font typeface="Calibri" panose="020F0502020204030204" pitchFamily="34" charset="0"/>
      <p:regular r:id="rId8"/>
      <p:bold r:id="rId9"/>
      <p:italic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9072">
          <p15:clr>
            <a:srgbClr val="A4A3A4"/>
          </p15:clr>
        </p15:guide>
        <p15:guide id="2" pos="6804">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2" roundtripDataSignature="AMtx7mj1JNSyrnDqaGmMEvRsj2cfM72fD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snapToGrid="0">
      <p:cViewPr>
        <p:scale>
          <a:sx n="71" d="100"/>
          <a:sy n="71" d="100"/>
        </p:scale>
        <p:origin x="-56" y="144"/>
      </p:cViewPr>
      <p:guideLst>
        <p:guide orient="horz" pos="9072"/>
        <p:guide pos="680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customschemas.google.com/relationships/presentationmetadata" Target="meta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Naslovni diapozitiv" type="title">
  <p:cSld name="TITLE">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1620203" y="8947787"/>
            <a:ext cx="18362296" cy="6174105"/>
          </a:xfrm>
          <a:prstGeom prst="rect">
            <a:avLst/>
          </a:prstGeom>
          <a:noFill/>
          <a:ln>
            <a:noFill/>
          </a:ln>
        </p:spPr>
        <p:txBody>
          <a:bodyPr spcFirstLastPara="1" wrap="square" lIns="288025" tIns="144000" rIns="288025" bIns="1440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
          <p:cNvSpPr txBox="1">
            <a:spLocks noGrp="1"/>
          </p:cNvSpPr>
          <p:nvPr>
            <p:ph type="subTitle" idx="1"/>
          </p:nvPr>
        </p:nvSpPr>
        <p:spPr>
          <a:xfrm>
            <a:off x="3240405" y="16322041"/>
            <a:ext cx="15121890" cy="7360920"/>
          </a:xfrm>
          <a:prstGeom prst="rect">
            <a:avLst/>
          </a:prstGeom>
          <a:noFill/>
          <a:ln>
            <a:noFill/>
          </a:ln>
        </p:spPr>
        <p:txBody>
          <a:bodyPr spcFirstLastPara="1" wrap="square" lIns="288025" tIns="144000" rIns="288025" bIns="144000" anchor="t" anchorCtr="0">
            <a:normAutofit/>
          </a:bodyPr>
          <a:lstStyle>
            <a:lvl1pPr lvl="0" algn="ctr">
              <a:lnSpc>
                <a:spcPct val="100000"/>
              </a:lnSpc>
              <a:spcBef>
                <a:spcPts val="2020"/>
              </a:spcBef>
              <a:spcAft>
                <a:spcPts val="0"/>
              </a:spcAft>
              <a:buClr>
                <a:srgbClr val="888888"/>
              </a:buClr>
              <a:buSzPts val="10100"/>
              <a:buNone/>
              <a:defRPr>
                <a:solidFill>
                  <a:srgbClr val="888888"/>
                </a:solidFill>
              </a:defRPr>
            </a:lvl1pPr>
            <a:lvl2pPr lvl="1" algn="ctr">
              <a:lnSpc>
                <a:spcPct val="100000"/>
              </a:lnSpc>
              <a:spcBef>
                <a:spcPts val="1760"/>
              </a:spcBef>
              <a:spcAft>
                <a:spcPts val="0"/>
              </a:spcAft>
              <a:buClr>
                <a:srgbClr val="888888"/>
              </a:buClr>
              <a:buSzPts val="8800"/>
              <a:buNone/>
              <a:defRPr>
                <a:solidFill>
                  <a:srgbClr val="888888"/>
                </a:solidFill>
              </a:defRPr>
            </a:lvl2pPr>
            <a:lvl3pPr lvl="2" algn="ctr">
              <a:lnSpc>
                <a:spcPct val="100000"/>
              </a:lnSpc>
              <a:spcBef>
                <a:spcPts val="1520"/>
              </a:spcBef>
              <a:spcAft>
                <a:spcPts val="0"/>
              </a:spcAft>
              <a:buClr>
                <a:srgbClr val="888888"/>
              </a:buClr>
              <a:buSzPts val="7600"/>
              <a:buNone/>
              <a:defRPr>
                <a:solidFill>
                  <a:srgbClr val="888888"/>
                </a:solidFill>
              </a:defRPr>
            </a:lvl3pPr>
            <a:lvl4pPr lvl="3" algn="ctr">
              <a:lnSpc>
                <a:spcPct val="100000"/>
              </a:lnSpc>
              <a:spcBef>
                <a:spcPts val="1260"/>
              </a:spcBef>
              <a:spcAft>
                <a:spcPts val="0"/>
              </a:spcAft>
              <a:buClr>
                <a:srgbClr val="888888"/>
              </a:buClr>
              <a:buSzPts val="6300"/>
              <a:buNone/>
              <a:defRPr>
                <a:solidFill>
                  <a:srgbClr val="888888"/>
                </a:solidFill>
              </a:defRPr>
            </a:lvl4pPr>
            <a:lvl5pPr lvl="4" algn="ctr">
              <a:lnSpc>
                <a:spcPct val="100000"/>
              </a:lnSpc>
              <a:spcBef>
                <a:spcPts val="1260"/>
              </a:spcBef>
              <a:spcAft>
                <a:spcPts val="0"/>
              </a:spcAft>
              <a:buClr>
                <a:srgbClr val="888888"/>
              </a:buClr>
              <a:buSzPts val="6300"/>
              <a:buNone/>
              <a:defRPr>
                <a:solidFill>
                  <a:srgbClr val="888888"/>
                </a:solidFill>
              </a:defRPr>
            </a:lvl5pPr>
            <a:lvl6pPr lvl="5" algn="ctr">
              <a:lnSpc>
                <a:spcPct val="100000"/>
              </a:lnSpc>
              <a:spcBef>
                <a:spcPts val="1260"/>
              </a:spcBef>
              <a:spcAft>
                <a:spcPts val="0"/>
              </a:spcAft>
              <a:buClr>
                <a:srgbClr val="888888"/>
              </a:buClr>
              <a:buSzPts val="6300"/>
              <a:buNone/>
              <a:defRPr>
                <a:solidFill>
                  <a:srgbClr val="888888"/>
                </a:solidFill>
              </a:defRPr>
            </a:lvl6pPr>
            <a:lvl7pPr lvl="6" algn="ctr">
              <a:lnSpc>
                <a:spcPct val="100000"/>
              </a:lnSpc>
              <a:spcBef>
                <a:spcPts val="1260"/>
              </a:spcBef>
              <a:spcAft>
                <a:spcPts val="0"/>
              </a:spcAft>
              <a:buClr>
                <a:srgbClr val="888888"/>
              </a:buClr>
              <a:buSzPts val="6300"/>
              <a:buNone/>
              <a:defRPr>
                <a:solidFill>
                  <a:srgbClr val="888888"/>
                </a:solidFill>
              </a:defRPr>
            </a:lvl7pPr>
            <a:lvl8pPr lvl="7" algn="ctr">
              <a:lnSpc>
                <a:spcPct val="100000"/>
              </a:lnSpc>
              <a:spcBef>
                <a:spcPts val="1260"/>
              </a:spcBef>
              <a:spcAft>
                <a:spcPts val="0"/>
              </a:spcAft>
              <a:buClr>
                <a:srgbClr val="888888"/>
              </a:buClr>
              <a:buSzPts val="6300"/>
              <a:buNone/>
              <a:defRPr>
                <a:solidFill>
                  <a:srgbClr val="888888"/>
                </a:solidFill>
              </a:defRPr>
            </a:lvl8pPr>
            <a:lvl9pPr lvl="8" algn="ctr">
              <a:lnSpc>
                <a:spcPct val="100000"/>
              </a:lnSpc>
              <a:spcBef>
                <a:spcPts val="1260"/>
              </a:spcBef>
              <a:spcAft>
                <a:spcPts val="0"/>
              </a:spcAft>
              <a:buClr>
                <a:srgbClr val="888888"/>
              </a:buClr>
              <a:buSzPts val="6300"/>
              <a:buNone/>
              <a:defRPr>
                <a:solidFill>
                  <a:srgbClr val="888888"/>
                </a:solidFill>
              </a:defRPr>
            </a:lvl9pPr>
          </a:lstStyle>
          <a:p>
            <a:endParaRPr/>
          </a:p>
        </p:txBody>
      </p:sp>
      <p:sp>
        <p:nvSpPr>
          <p:cNvPr id="14" name="Google Shape;14;p3"/>
          <p:cNvSpPr txBox="1">
            <a:spLocks noGrp="1"/>
          </p:cNvSpPr>
          <p:nvPr>
            <p:ph type="dt" idx="10"/>
          </p:nvPr>
        </p:nvSpPr>
        <p:spPr>
          <a:xfrm>
            <a:off x="1080135" y="26696672"/>
            <a:ext cx="5040630" cy="1533525"/>
          </a:xfrm>
          <a:prstGeom prst="rect">
            <a:avLst/>
          </a:prstGeom>
          <a:noFill/>
          <a:ln>
            <a:noFill/>
          </a:ln>
        </p:spPr>
        <p:txBody>
          <a:bodyPr spcFirstLastPara="1" wrap="square" lIns="288025" tIns="144000" rIns="288025" bIns="1440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
          <p:cNvSpPr txBox="1">
            <a:spLocks noGrp="1"/>
          </p:cNvSpPr>
          <p:nvPr>
            <p:ph type="ftr" idx="11"/>
          </p:nvPr>
        </p:nvSpPr>
        <p:spPr>
          <a:xfrm>
            <a:off x="7380923" y="26696672"/>
            <a:ext cx="6840855" cy="1533525"/>
          </a:xfrm>
          <a:prstGeom prst="rect">
            <a:avLst/>
          </a:prstGeom>
          <a:noFill/>
          <a:ln>
            <a:noFill/>
          </a:ln>
        </p:spPr>
        <p:txBody>
          <a:bodyPr spcFirstLastPara="1" wrap="square" lIns="288025" tIns="144000" rIns="288025" bIns="1440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
          <p:cNvSpPr txBox="1">
            <a:spLocks noGrp="1"/>
          </p:cNvSpPr>
          <p:nvPr>
            <p:ph type="sldNum" idx="12"/>
          </p:nvPr>
        </p:nvSpPr>
        <p:spPr>
          <a:xfrm>
            <a:off x="15481934" y="26696672"/>
            <a:ext cx="5040630" cy="1533525"/>
          </a:xfrm>
          <a:prstGeom prst="rect">
            <a:avLst/>
          </a:prstGeom>
          <a:noFill/>
          <a:ln>
            <a:noFill/>
          </a:ln>
        </p:spPr>
        <p:txBody>
          <a:bodyPr spcFirstLastPara="1" wrap="square" lIns="288025" tIns="144000" rIns="288025" bIns="144000" anchor="ctr" anchorCtr="0">
            <a:noAutofit/>
          </a:bodyPr>
          <a:lstStyle>
            <a:lvl1pPr marL="0" marR="0" lvl="0" indent="0" algn="r">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aslov in navpično besedilo" type="vertTx">
  <p:cSld name="VERTICAL_TEXT">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1080135" y="1153480"/>
            <a:ext cx="19442430" cy="4800600"/>
          </a:xfrm>
          <a:prstGeom prst="rect">
            <a:avLst/>
          </a:prstGeom>
          <a:noFill/>
          <a:ln>
            <a:noFill/>
          </a:ln>
        </p:spPr>
        <p:txBody>
          <a:bodyPr spcFirstLastPara="1" wrap="square" lIns="288025" tIns="144000" rIns="288025" bIns="1440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2"/>
          <p:cNvSpPr txBox="1">
            <a:spLocks noGrp="1"/>
          </p:cNvSpPr>
          <p:nvPr>
            <p:ph type="body" idx="1"/>
          </p:nvPr>
        </p:nvSpPr>
        <p:spPr>
          <a:xfrm rot="5400000">
            <a:off x="1296828" y="6504150"/>
            <a:ext cx="19009046" cy="19442430"/>
          </a:xfrm>
          <a:prstGeom prst="rect">
            <a:avLst/>
          </a:prstGeom>
          <a:noFill/>
          <a:ln>
            <a:noFill/>
          </a:ln>
        </p:spPr>
        <p:txBody>
          <a:bodyPr spcFirstLastPara="1" wrap="square" lIns="288025" tIns="144000" rIns="288025" bIns="1440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12"/>
          <p:cNvSpPr txBox="1">
            <a:spLocks noGrp="1"/>
          </p:cNvSpPr>
          <p:nvPr>
            <p:ph type="dt" idx="10"/>
          </p:nvPr>
        </p:nvSpPr>
        <p:spPr>
          <a:xfrm>
            <a:off x="1080135" y="26696672"/>
            <a:ext cx="5040630" cy="1533525"/>
          </a:xfrm>
          <a:prstGeom prst="rect">
            <a:avLst/>
          </a:prstGeom>
          <a:noFill/>
          <a:ln>
            <a:noFill/>
          </a:ln>
        </p:spPr>
        <p:txBody>
          <a:bodyPr spcFirstLastPara="1" wrap="square" lIns="288025" tIns="144000" rIns="288025" bIns="1440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2"/>
          <p:cNvSpPr txBox="1">
            <a:spLocks noGrp="1"/>
          </p:cNvSpPr>
          <p:nvPr>
            <p:ph type="ftr" idx="11"/>
          </p:nvPr>
        </p:nvSpPr>
        <p:spPr>
          <a:xfrm>
            <a:off x="7380923" y="26696672"/>
            <a:ext cx="6840855" cy="1533525"/>
          </a:xfrm>
          <a:prstGeom prst="rect">
            <a:avLst/>
          </a:prstGeom>
          <a:noFill/>
          <a:ln>
            <a:noFill/>
          </a:ln>
        </p:spPr>
        <p:txBody>
          <a:bodyPr spcFirstLastPara="1" wrap="square" lIns="288025" tIns="144000" rIns="288025" bIns="1440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2"/>
          <p:cNvSpPr txBox="1">
            <a:spLocks noGrp="1"/>
          </p:cNvSpPr>
          <p:nvPr>
            <p:ph type="sldNum" idx="12"/>
          </p:nvPr>
        </p:nvSpPr>
        <p:spPr>
          <a:xfrm>
            <a:off x="15481934" y="26696672"/>
            <a:ext cx="5040630" cy="1533525"/>
          </a:xfrm>
          <a:prstGeom prst="rect">
            <a:avLst/>
          </a:prstGeom>
          <a:noFill/>
          <a:ln>
            <a:noFill/>
          </a:ln>
        </p:spPr>
        <p:txBody>
          <a:bodyPr spcFirstLastPara="1" wrap="square" lIns="288025" tIns="144000" rIns="288025" bIns="144000" anchor="ctr" anchorCtr="0">
            <a:noAutofit/>
          </a:bodyPr>
          <a:lstStyle>
            <a:lvl1pPr marL="0" marR="0" lvl="0" indent="0" algn="r">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Navpični naslov in besedilo" type="vertTitleAndTx">
  <p:cSld name="VERTICAL_TITLE_AND_VERTICAL_TEXT">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rot="5400000">
            <a:off x="5804059" y="11011380"/>
            <a:ext cx="24576405" cy="4860608"/>
          </a:xfrm>
          <a:prstGeom prst="rect">
            <a:avLst/>
          </a:prstGeom>
          <a:noFill/>
          <a:ln>
            <a:noFill/>
          </a:ln>
        </p:spPr>
        <p:txBody>
          <a:bodyPr spcFirstLastPara="1" wrap="square" lIns="288025" tIns="144000" rIns="288025" bIns="1440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3"/>
          <p:cNvSpPr txBox="1">
            <a:spLocks noGrp="1"/>
          </p:cNvSpPr>
          <p:nvPr>
            <p:ph type="body" idx="1"/>
          </p:nvPr>
        </p:nvSpPr>
        <p:spPr>
          <a:xfrm rot="5400000">
            <a:off x="-4097179" y="6330796"/>
            <a:ext cx="24576405" cy="14221777"/>
          </a:xfrm>
          <a:prstGeom prst="rect">
            <a:avLst/>
          </a:prstGeom>
          <a:noFill/>
          <a:ln>
            <a:noFill/>
          </a:ln>
        </p:spPr>
        <p:txBody>
          <a:bodyPr spcFirstLastPara="1" wrap="square" lIns="288025" tIns="144000" rIns="288025" bIns="1440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13"/>
          <p:cNvSpPr txBox="1">
            <a:spLocks noGrp="1"/>
          </p:cNvSpPr>
          <p:nvPr>
            <p:ph type="dt" idx="10"/>
          </p:nvPr>
        </p:nvSpPr>
        <p:spPr>
          <a:xfrm>
            <a:off x="1080135" y="26696672"/>
            <a:ext cx="5040630" cy="1533525"/>
          </a:xfrm>
          <a:prstGeom prst="rect">
            <a:avLst/>
          </a:prstGeom>
          <a:noFill/>
          <a:ln>
            <a:noFill/>
          </a:ln>
        </p:spPr>
        <p:txBody>
          <a:bodyPr spcFirstLastPara="1" wrap="square" lIns="288025" tIns="144000" rIns="288025" bIns="1440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3"/>
          <p:cNvSpPr txBox="1">
            <a:spLocks noGrp="1"/>
          </p:cNvSpPr>
          <p:nvPr>
            <p:ph type="ftr" idx="11"/>
          </p:nvPr>
        </p:nvSpPr>
        <p:spPr>
          <a:xfrm>
            <a:off x="7380923" y="26696672"/>
            <a:ext cx="6840855" cy="1533525"/>
          </a:xfrm>
          <a:prstGeom prst="rect">
            <a:avLst/>
          </a:prstGeom>
          <a:noFill/>
          <a:ln>
            <a:noFill/>
          </a:ln>
        </p:spPr>
        <p:txBody>
          <a:bodyPr spcFirstLastPara="1" wrap="square" lIns="288025" tIns="144000" rIns="288025" bIns="1440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3"/>
          <p:cNvSpPr txBox="1">
            <a:spLocks noGrp="1"/>
          </p:cNvSpPr>
          <p:nvPr>
            <p:ph type="sldNum" idx="12"/>
          </p:nvPr>
        </p:nvSpPr>
        <p:spPr>
          <a:xfrm>
            <a:off x="15481934" y="26696672"/>
            <a:ext cx="5040630" cy="1533525"/>
          </a:xfrm>
          <a:prstGeom prst="rect">
            <a:avLst/>
          </a:prstGeom>
          <a:noFill/>
          <a:ln>
            <a:noFill/>
          </a:ln>
        </p:spPr>
        <p:txBody>
          <a:bodyPr spcFirstLastPara="1" wrap="square" lIns="288025" tIns="144000" rIns="288025" bIns="144000" anchor="ctr" anchorCtr="0">
            <a:noAutofit/>
          </a:bodyPr>
          <a:lstStyle>
            <a:lvl1pPr marL="0" marR="0" lvl="0" indent="0" algn="r">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Naslov in vsebina" type="obj">
  <p:cSld name="OBJECT">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1080135" y="1153480"/>
            <a:ext cx="19442430" cy="4800600"/>
          </a:xfrm>
          <a:prstGeom prst="rect">
            <a:avLst/>
          </a:prstGeom>
          <a:noFill/>
          <a:ln>
            <a:noFill/>
          </a:ln>
        </p:spPr>
        <p:txBody>
          <a:bodyPr spcFirstLastPara="1" wrap="square" lIns="288025" tIns="144000" rIns="288025" bIns="1440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
          <p:cNvSpPr txBox="1">
            <a:spLocks noGrp="1"/>
          </p:cNvSpPr>
          <p:nvPr>
            <p:ph type="body" idx="1"/>
          </p:nvPr>
        </p:nvSpPr>
        <p:spPr>
          <a:xfrm>
            <a:off x="1080135" y="6720842"/>
            <a:ext cx="19442430" cy="19009046"/>
          </a:xfrm>
          <a:prstGeom prst="rect">
            <a:avLst/>
          </a:prstGeom>
          <a:noFill/>
          <a:ln>
            <a:noFill/>
          </a:ln>
        </p:spPr>
        <p:txBody>
          <a:bodyPr spcFirstLastPara="1" wrap="square" lIns="288025" tIns="144000" rIns="288025" bIns="1440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 name="Google Shape;20;p4"/>
          <p:cNvSpPr txBox="1">
            <a:spLocks noGrp="1"/>
          </p:cNvSpPr>
          <p:nvPr>
            <p:ph type="dt" idx="10"/>
          </p:nvPr>
        </p:nvSpPr>
        <p:spPr>
          <a:xfrm>
            <a:off x="1080135" y="26696672"/>
            <a:ext cx="5040630" cy="1533525"/>
          </a:xfrm>
          <a:prstGeom prst="rect">
            <a:avLst/>
          </a:prstGeom>
          <a:noFill/>
          <a:ln>
            <a:noFill/>
          </a:ln>
        </p:spPr>
        <p:txBody>
          <a:bodyPr spcFirstLastPara="1" wrap="square" lIns="288025" tIns="144000" rIns="288025" bIns="1440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4"/>
          <p:cNvSpPr txBox="1">
            <a:spLocks noGrp="1"/>
          </p:cNvSpPr>
          <p:nvPr>
            <p:ph type="ftr" idx="11"/>
          </p:nvPr>
        </p:nvSpPr>
        <p:spPr>
          <a:xfrm>
            <a:off x="7380923" y="26696672"/>
            <a:ext cx="6840855" cy="1533525"/>
          </a:xfrm>
          <a:prstGeom prst="rect">
            <a:avLst/>
          </a:prstGeom>
          <a:noFill/>
          <a:ln>
            <a:noFill/>
          </a:ln>
        </p:spPr>
        <p:txBody>
          <a:bodyPr spcFirstLastPara="1" wrap="square" lIns="288025" tIns="144000" rIns="288025" bIns="1440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4"/>
          <p:cNvSpPr txBox="1">
            <a:spLocks noGrp="1"/>
          </p:cNvSpPr>
          <p:nvPr>
            <p:ph type="sldNum" idx="12"/>
          </p:nvPr>
        </p:nvSpPr>
        <p:spPr>
          <a:xfrm>
            <a:off x="15481934" y="26696672"/>
            <a:ext cx="5040630" cy="1533525"/>
          </a:xfrm>
          <a:prstGeom prst="rect">
            <a:avLst/>
          </a:prstGeom>
          <a:noFill/>
          <a:ln>
            <a:noFill/>
          </a:ln>
        </p:spPr>
        <p:txBody>
          <a:bodyPr spcFirstLastPara="1" wrap="square" lIns="288025" tIns="144000" rIns="288025" bIns="144000" anchor="ctr" anchorCtr="0">
            <a:noAutofit/>
          </a:bodyPr>
          <a:lstStyle>
            <a:lvl1pPr marL="0" marR="0" lvl="0" indent="0" algn="r">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Glava odseka" type="secHead">
  <p:cSld name="SECTION_HEADER">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1706464" y="18508981"/>
            <a:ext cx="18362296" cy="5720715"/>
          </a:xfrm>
          <a:prstGeom prst="rect">
            <a:avLst/>
          </a:prstGeom>
          <a:noFill/>
          <a:ln>
            <a:noFill/>
          </a:ln>
        </p:spPr>
        <p:txBody>
          <a:bodyPr spcFirstLastPara="1" wrap="square" lIns="288025" tIns="144000" rIns="288025" bIns="144000" anchor="t" anchorCtr="0">
            <a:normAutofit/>
          </a:bodyPr>
          <a:lstStyle>
            <a:lvl1pPr lvl="0" algn="l">
              <a:lnSpc>
                <a:spcPct val="100000"/>
              </a:lnSpc>
              <a:spcBef>
                <a:spcPts val="0"/>
              </a:spcBef>
              <a:spcAft>
                <a:spcPts val="0"/>
              </a:spcAft>
              <a:buClr>
                <a:schemeClr val="dk1"/>
              </a:buClr>
              <a:buSzPts val="12600"/>
              <a:buFont typeface="Calibri"/>
              <a:buNone/>
              <a:defRPr sz="126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5"/>
          <p:cNvSpPr txBox="1">
            <a:spLocks noGrp="1"/>
          </p:cNvSpPr>
          <p:nvPr>
            <p:ph type="body" idx="1"/>
          </p:nvPr>
        </p:nvSpPr>
        <p:spPr>
          <a:xfrm>
            <a:off x="1706464" y="12208197"/>
            <a:ext cx="18362296" cy="6300785"/>
          </a:xfrm>
          <a:prstGeom prst="rect">
            <a:avLst/>
          </a:prstGeom>
          <a:noFill/>
          <a:ln>
            <a:noFill/>
          </a:ln>
        </p:spPr>
        <p:txBody>
          <a:bodyPr spcFirstLastPara="1" wrap="square" lIns="288025" tIns="144000" rIns="288025" bIns="144000" anchor="b" anchorCtr="0">
            <a:normAutofit/>
          </a:bodyPr>
          <a:lstStyle>
            <a:lvl1pPr marL="457200" lvl="0" indent="-228600" algn="l">
              <a:lnSpc>
                <a:spcPct val="100000"/>
              </a:lnSpc>
              <a:spcBef>
                <a:spcPts val="1260"/>
              </a:spcBef>
              <a:spcAft>
                <a:spcPts val="0"/>
              </a:spcAft>
              <a:buClr>
                <a:srgbClr val="888888"/>
              </a:buClr>
              <a:buSzPts val="6300"/>
              <a:buNone/>
              <a:defRPr sz="6300">
                <a:solidFill>
                  <a:srgbClr val="888888"/>
                </a:solidFill>
              </a:defRPr>
            </a:lvl1pPr>
            <a:lvl2pPr marL="914400" lvl="1" indent="-228600" algn="l">
              <a:lnSpc>
                <a:spcPct val="100000"/>
              </a:lnSpc>
              <a:spcBef>
                <a:spcPts val="1140"/>
              </a:spcBef>
              <a:spcAft>
                <a:spcPts val="0"/>
              </a:spcAft>
              <a:buClr>
                <a:srgbClr val="888888"/>
              </a:buClr>
              <a:buSzPts val="5700"/>
              <a:buNone/>
              <a:defRPr sz="5700">
                <a:solidFill>
                  <a:srgbClr val="888888"/>
                </a:solidFill>
              </a:defRPr>
            </a:lvl2pPr>
            <a:lvl3pPr marL="1371600" lvl="2" indent="-228600" algn="l">
              <a:lnSpc>
                <a:spcPct val="100000"/>
              </a:lnSpc>
              <a:spcBef>
                <a:spcPts val="1000"/>
              </a:spcBef>
              <a:spcAft>
                <a:spcPts val="0"/>
              </a:spcAft>
              <a:buClr>
                <a:srgbClr val="888888"/>
              </a:buClr>
              <a:buSzPts val="5000"/>
              <a:buNone/>
              <a:defRPr sz="5000">
                <a:solidFill>
                  <a:srgbClr val="888888"/>
                </a:solidFill>
              </a:defRPr>
            </a:lvl3pPr>
            <a:lvl4pPr marL="1828800" lvl="3" indent="-228600" algn="l">
              <a:lnSpc>
                <a:spcPct val="100000"/>
              </a:lnSpc>
              <a:spcBef>
                <a:spcPts val="880"/>
              </a:spcBef>
              <a:spcAft>
                <a:spcPts val="0"/>
              </a:spcAft>
              <a:buClr>
                <a:srgbClr val="888888"/>
              </a:buClr>
              <a:buSzPts val="4400"/>
              <a:buNone/>
              <a:defRPr sz="4400">
                <a:solidFill>
                  <a:srgbClr val="888888"/>
                </a:solidFill>
              </a:defRPr>
            </a:lvl4pPr>
            <a:lvl5pPr marL="2286000" lvl="4" indent="-228600" algn="l">
              <a:lnSpc>
                <a:spcPct val="100000"/>
              </a:lnSpc>
              <a:spcBef>
                <a:spcPts val="880"/>
              </a:spcBef>
              <a:spcAft>
                <a:spcPts val="0"/>
              </a:spcAft>
              <a:buClr>
                <a:srgbClr val="888888"/>
              </a:buClr>
              <a:buSzPts val="4400"/>
              <a:buNone/>
              <a:defRPr sz="4400">
                <a:solidFill>
                  <a:srgbClr val="888888"/>
                </a:solidFill>
              </a:defRPr>
            </a:lvl5pPr>
            <a:lvl6pPr marL="2743200" lvl="5" indent="-228600" algn="l">
              <a:lnSpc>
                <a:spcPct val="100000"/>
              </a:lnSpc>
              <a:spcBef>
                <a:spcPts val="880"/>
              </a:spcBef>
              <a:spcAft>
                <a:spcPts val="0"/>
              </a:spcAft>
              <a:buClr>
                <a:srgbClr val="888888"/>
              </a:buClr>
              <a:buSzPts val="4400"/>
              <a:buNone/>
              <a:defRPr sz="4400">
                <a:solidFill>
                  <a:srgbClr val="888888"/>
                </a:solidFill>
              </a:defRPr>
            </a:lvl6pPr>
            <a:lvl7pPr marL="3200400" lvl="6" indent="-228600" algn="l">
              <a:lnSpc>
                <a:spcPct val="100000"/>
              </a:lnSpc>
              <a:spcBef>
                <a:spcPts val="880"/>
              </a:spcBef>
              <a:spcAft>
                <a:spcPts val="0"/>
              </a:spcAft>
              <a:buClr>
                <a:srgbClr val="888888"/>
              </a:buClr>
              <a:buSzPts val="4400"/>
              <a:buNone/>
              <a:defRPr sz="4400">
                <a:solidFill>
                  <a:srgbClr val="888888"/>
                </a:solidFill>
              </a:defRPr>
            </a:lvl7pPr>
            <a:lvl8pPr marL="3657600" lvl="7" indent="-228600" algn="l">
              <a:lnSpc>
                <a:spcPct val="100000"/>
              </a:lnSpc>
              <a:spcBef>
                <a:spcPts val="880"/>
              </a:spcBef>
              <a:spcAft>
                <a:spcPts val="0"/>
              </a:spcAft>
              <a:buClr>
                <a:srgbClr val="888888"/>
              </a:buClr>
              <a:buSzPts val="4400"/>
              <a:buNone/>
              <a:defRPr sz="4400">
                <a:solidFill>
                  <a:srgbClr val="888888"/>
                </a:solidFill>
              </a:defRPr>
            </a:lvl8pPr>
            <a:lvl9pPr marL="4114800" lvl="8" indent="-228600" algn="l">
              <a:lnSpc>
                <a:spcPct val="100000"/>
              </a:lnSpc>
              <a:spcBef>
                <a:spcPts val="880"/>
              </a:spcBef>
              <a:spcAft>
                <a:spcPts val="0"/>
              </a:spcAft>
              <a:buClr>
                <a:srgbClr val="888888"/>
              </a:buClr>
              <a:buSzPts val="4400"/>
              <a:buNone/>
              <a:defRPr sz="4400">
                <a:solidFill>
                  <a:srgbClr val="888888"/>
                </a:solidFill>
              </a:defRPr>
            </a:lvl9pPr>
          </a:lstStyle>
          <a:p>
            <a:endParaRPr/>
          </a:p>
        </p:txBody>
      </p:sp>
      <p:sp>
        <p:nvSpPr>
          <p:cNvPr id="26" name="Google Shape;26;p5"/>
          <p:cNvSpPr txBox="1">
            <a:spLocks noGrp="1"/>
          </p:cNvSpPr>
          <p:nvPr>
            <p:ph type="dt" idx="10"/>
          </p:nvPr>
        </p:nvSpPr>
        <p:spPr>
          <a:xfrm>
            <a:off x="1080135" y="26696672"/>
            <a:ext cx="5040630" cy="1533525"/>
          </a:xfrm>
          <a:prstGeom prst="rect">
            <a:avLst/>
          </a:prstGeom>
          <a:noFill/>
          <a:ln>
            <a:noFill/>
          </a:ln>
        </p:spPr>
        <p:txBody>
          <a:bodyPr spcFirstLastPara="1" wrap="square" lIns="288025" tIns="144000" rIns="288025" bIns="1440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5"/>
          <p:cNvSpPr txBox="1">
            <a:spLocks noGrp="1"/>
          </p:cNvSpPr>
          <p:nvPr>
            <p:ph type="ftr" idx="11"/>
          </p:nvPr>
        </p:nvSpPr>
        <p:spPr>
          <a:xfrm>
            <a:off x="7380923" y="26696672"/>
            <a:ext cx="6840855" cy="1533525"/>
          </a:xfrm>
          <a:prstGeom prst="rect">
            <a:avLst/>
          </a:prstGeom>
          <a:noFill/>
          <a:ln>
            <a:noFill/>
          </a:ln>
        </p:spPr>
        <p:txBody>
          <a:bodyPr spcFirstLastPara="1" wrap="square" lIns="288025" tIns="144000" rIns="288025" bIns="1440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5"/>
          <p:cNvSpPr txBox="1">
            <a:spLocks noGrp="1"/>
          </p:cNvSpPr>
          <p:nvPr>
            <p:ph type="sldNum" idx="12"/>
          </p:nvPr>
        </p:nvSpPr>
        <p:spPr>
          <a:xfrm>
            <a:off x="15481934" y="26696672"/>
            <a:ext cx="5040630" cy="1533525"/>
          </a:xfrm>
          <a:prstGeom prst="rect">
            <a:avLst/>
          </a:prstGeom>
          <a:noFill/>
          <a:ln>
            <a:noFill/>
          </a:ln>
        </p:spPr>
        <p:txBody>
          <a:bodyPr spcFirstLastPara="1" wrap="square" lIns="288025" tIns="144000" rIns="288025" bIns="144000" anchor="ctr" anchorCtr="0">
            <a:noAutofit/>
          </a:bodyPr>
          <a:lstStyle>
            <a:lvl1pPr marL="0" marR="0" lvl="0" indent="0" algn="r">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ve vsebini" type="twoObj">
  <p:cSld name="TWO_OBJECTS">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1080135" y="1153480"/>
            <a:ext cx="19442430" cy="4800600"/>
          </a:xfrm>
          <a:prstGeom prst="rect">
            <a:avLst/>
          </a:prstGeom>
          <a:noFill/>
          <a:ln>
            <a:noFill/>
          </a:ln>
        </p:spPr>
        <p:txBody>
          <a:bodyPr spcFirstLastPara="1" wrap="square" lIns="288025" tIns="144000" rIns="288025" bIns="1440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6"/>
          <p:cNvSpPr txBox="1">
            <a:spLocks noGrp="1"/>
          </p:cNvSpPr>
          <p:nvPr>
            <p:ph type="body" idx="1"/>
          </p:nvPr>
        </p:nvSpPr>
        <p:spPr>
          <a:xfrm>
            <a:off x="1080135" y="6720842"/>
            <a:ext cx="9541193" cy="19009046"/>
          </a:xfrm>
          <a:prstGeom prst="rect">
            <a:avLst/>
          </a:prstGeom>
          <a:noFill/>
          <a:ln>
            <a:noFill/>
          </a:ln>
        </p:spPr>
        <p:txBody>
          <a:bodyPr spcFirstLastPara="1" wrap="square" lIns="288025" tIns="144000" rIns="288025" bIns="144000" anchor="t" anchorCtr="0">
            <a:normAutofit/>
          </a:bodyPr>
          <a:lstStyle>
            <a:lvl1pPr marL="457200" lvl="0" indent="-787400" algn="l">
              <a:lnSpc>
                <a:spcPct val="100000"/>
              </a:lnSpc>
              <a:spcBef>
                <a:spcPts val="1760"/>
              </a:spcBef>
              <a:spcAft>
                <a:spcPts val="0"/>
              </a:spcAft>
              <a:buClr>
                <a:schemeClr val="dk1"/>
              </a:buClr>
              <a:buSzPts val="8800"/>
              <a:buChar char="•"/>
              <a:defRPr sz="8800"/>
            </a:lvl1pPr>
            <a:lvl2pPr marL="914400" lvl="1" indent="-711200" algn="l">
              <a:lnSpc>
                <a:spcPct val="100000"/>
              </a:lnSpc>
              <a:spcBef>
                <a:spcPts val="1520"/>
              </a:spcBef>
              <a:spcAft>
                <a:spcPts val="0"/>
              </a:spcAft>
              <a:buClr>
                <a:schemeClr val="dk1"/>
              </a:buClr>
              <a:buSzPts val="7600"/>
              <a:buChar char="–"/>
              <a:defRPr sz="7600"/>
            </a:lvl2pPr>
            <a:lvl3pPr marL="1371600" lvl="2" indent="-628650" algn="l">
              <a:lnSpc>
                <a:spcPct val="100000"/>
              </a:lnSpc>
              <a:spcBef>
                <a:spcPts val="1260"/>
              </a:spcBef>
              <a:spcAft>
                <a:spcPts val="0"/>
              </a:spcAft>
              <a:buClr>
                <a:schemeClr val="dk1"/>
              </a:buClr>
              <a:buSzPts val="6300"/>
              <a:buChar char="•"/>
              <a:defRPr sz="6300"/>
            </a:lvl3pPr>
            <a:lvl4pPr marL="1828800" lvl="3" indent="-590550" algn="l">
              <a:lnSpc>
                <a:spcPct val="100000"/>
              </a:lnSpc>
              <a:spcBef>
                <a:spcPts val="1140"/>
              </a:spcBef>
              <a:spcAft>
                <a:spcPts val="0"/>
              </a:spcAft>
              <a:buClr>
                <a:schemeClr val="dk1"/>
              </a:buClr>
              <a:buSzPts val="5700"/>
              <a:buChar char="–"/>
              <a:defRPr sz="5700"/>
            </a:lvl4pPr>
            <a:lvl5pPr marL="2286000" lvl="4" indent="-590550" algn="l">
              <a:lnSpc>
                <a:spcPct val="100000"/>
              </a:lnSpc>
              <a:spcBef>
                <a:spcPts val="1140"/>
              </a:spcBef>
              <a:spcAft>
                <a:spcPts val="0"/>
              </a:spcAft>
              <a:buClr>
                <a:schemeClr val="dk1"/>
              </a:buClr>
              <a:buSzPts val="5700"/>
              <a:buChar char="»"/>
              <a:defRPr sz="5700"/>
            </a:lvl5pPr>
            <a:lvl6pPr marL="2743200" lvl="5" indent="-590550" algn="l">
              <a:lnSpc>
                <a:spcPct val="100000"/>
              </a:lnSpc>
              <a:spcBef>
                <a:spcPts val="1140"/>
              </a:spcBef>
              <a:spcAft>
                <a:spcPts val="0"/>
              </a:spcAft>
              <a:buClr>
                <a:schemeClr val="dk1"/>
              </a:buClr>
              <a:buSzPts val="5700"/>
              <a:buChar char="•"/>
              <a:defRPr sz="5700"/>
            </a:lvl6pPr>
            <a:lvl7pPr marL="3200400" lvl="6" indent="-590550" algn="l">
              <a:lnSpc>
                <a:spcPct val="100000"/>
              </a:lnSpc>
              <a:spcBef>
                <a:spcPts val="1140"/>
              </a:spcBef>
              <a:spcAft>
                <a:spcPts val="0"/>
              </a:spcAft>
              <a:buClr>
                <a:schemeClr val="dk1"/>
              </a:buClr>
              <a:buSzPts val="5700"/>
              <a:buChar char="•"/>
              <a:defRPr sz="5700"/>
            </a:lvl7pPr>
            <a:lvl8pPr marL="3657600" lvl="7" indent="-590550" algn="l">
              <a:lnSpc>
                <a:spcPct val="100000"/>
              </a:lnSpc>
              <a:spcBef>
                <a:spcPts val="1140"/>
              </a:spcBef>
              <a:spcAft>
                <a:spcPts val="0"/>
              </a:spcAft>
              <a:buClr>
                <a:schemeClr val="dk1"/>
              </a:buClr>
              <a:buSzPts val="5700"/>
              <a:buChar char="•"/>
              <a:defRPr sz="5700"/>
            </a:lvl8pPr>
            <a:lvl9pPr marL="4114800" lvl="8" indent="-590550" algn="l">
              <a:lnSpc>
                <a:spcPct val="100000"/>
              </a:lnSpc>
              <a:spcBef>
                <a:spcPts val="1140"/>
              </a:spcBef>
              <a:spcAft>
                <a:spcPts val="0"/>
              </a:spcAft>
              <a:buClr>
                <a:schemeClr val="dk1"/>
              </a:buClr>
              <a:buSzPts val="5700"/>
              <a:buChar char="•"/>
              <a:defRPr sz="5700"/>
            </a:lvl9pPr>
          </a:lstStyle>
          <a:p>
            <a:endParaRPr/>
          </a:p>
        </p:txBody>
      </p:sp>
      <p:sp>
        <p:nvSpPr>
          <p:cNvPr id="32" name="Google Shape;32;p6"/>
          <p:cNvSpPr txBox="1">
            <a:spLocks noGrp="1"/>
          </p:cNvSpPr>
          <p:nvPr>
            <p:ph type="body" idx="2"/>
          </p:nvPr>
        </p:nvSpPr>
        <p:spPr>
          <a:xfrm>
            <a:off x="10981372" y="6720842"/>
            <a:ext cx="9541193" cy="19009046"/>
          </a:xfrm>
          <a:prstGeom prst="rect">
            <a:avLst/>
          </a:prstGeom>
          <a:noFill/>
          <a:ln>
            <a:noFill/>
          </a:ln>
        </p:spPr>
        <p:txBody>
          <a:bodyPr spcFirstLastPara="1" wrap="square" lIns="288025" tIns="144000" rIns="288025" bIns="144000" anchor="t" anchorCtr="0">
            <a:normAutofit/>
          </a:bodyPr>
          <a:lstStyle>
            <a:lvl1pPr marL="457200" lvl="0" indent="-787400" algn="l">
              <a:lnSpc>
                <a:spcPct val="100000"/>
              </a:lnSpc>
              <a:spcBef>
                <a:spcPts val="1760"/>
              </a:spcBef>
              <a:spcAft>
                <a:spcPts val="0"/>
              </a:spcAft>
              <a:buClr>
                <a:schemeClr val="dk1"/>
              </a:buClr>
              <a:buSzPts val="8800"/>
              <a:buChar char="•"/>
              <a:defRPr sz="8800"/>
            </a:lvl1pPr>
            <a:lvl2pPr marL="914400" lvl="1" indent="-711200" algn="l">
              <a:lnSpc>
                <a:spcPct val="100000"/>
              </a:lnSpc>
              <a:spcBef>
                <a:spcPts val="1520"/>
              </a:spcBef>
              <a:spcAft>
                <a:spcPts val="0"/>
              </a:spcAft>
              <a:buClr>
                <a:schemeClr val="dk1"/>
              </a:buClr>
              <a:buSzPts val="7600"/>
              <a:buChar char="–"/>
              <a:defRPr sz="7600"/>
            </a:lvl2pPr>
            <a:lvl3pPr marL="1371600" lvl="2" indent="-628650" algn="l">
              <a:lnSpc>
                <a:spcPct val="100000"/>
              </a:lnSpc>
              <a:spcBef>
                <a:spcPts val="1260"/>
              </a:spcBef>
              <a:spcAft>
                <a:spcPts val="0"/>
              </a:spcAft>
              <a:buClr>
                <a:schemeClr val="dk1"/>
              </a:buClr>
              <a:buSzPts val="6300"/>
              <a:buChar char="•"/>
              <a:defRPr sz="6300"/>
            </a:lvl3pPr>
            <a:lvl4pPr marL="1828800" lvl="3" indent="-590550" algn="l">
              <a:lnSpc>
                <a:spcPct val="100000"/>
              </a:lnSpc>
              <a:spcBef>
                <a:spcPts val="1140"/>
              </a:spcBef>
              <a:spcAft>
                <a:spcPts val="0"/>
              </a:spcAft>
              <a:buClr>
                <a:schemeClr val="dk1"/>
              </a:buClr>
              <a:buSzPts val="5700"/>
              <a:buChar char="–"/>
              <a:defRPr sz="5700"/>
            </a:lvl4pPr>
            <a:lvl5pPr marL="2286000" lvl="4" indent="-590550" algn="l">
              <a:lnSpc>
                <a:spcPct val="100000"/>
              </a:lnSpc>
              <a:spcBef>
                <a:spcPts val="1140"/>
              </a:spcBef>
              <a:spcAft>
                <a:spcPts val="0"/>
              </a:spcAft>
              <a:buClr>
                <a:schemeClr val="dk1"/>
              </a:buClr>
              <a:buSzPts val="5700"/>
              <a:buChar char="»"/>
              <a:defRPr sz="5700"/>
            </a:lvl5pPr>
            <a:lvl6pPr marL="2743200" lvl="5" indent="-590550" algn="l">
              <a:lnSpc>
                <a:spcPct val="100000"/>
              </a:lnSpc>
              <a:spcBef>
                <a:spcPts val="1140"/>
              </a:spcBef>
              <a:spcAft>
                <a:spcPts val="0"/>
              </a:spcAft>
              <a:buClr>
                <a:schemeClr val="dk1"/>
              </a:buClr>
              <a:buSzPts val="5700"/>
              <a:buChar char="•"/>
              <a:defRPr sz="5700"/>
            </a:lvl6pPr>
            <a:lvl7pPr marL="3200400" lvl="6" indent="-590550" algn="l">
              <a:lnSpc>
                <a:spcPct val="100000"/>
              </a:lnSpc>
              <a:spcBef>
                <a:spcPts val="1140"/>
              </a:spcBef>
              <a:spcAft>
                <a:spcPts val="0"/>
              </a:spcAft>
              <a:buClr>
                <a:schemeClr val="dk1"/>
              </a:buClr>
              <a:buSzPts val="5700"/>
              <a:buChar char="•"/>
              <a:defRPr sz="5700"/>
            </a:lvl7pPr>
            <a:lvl8pPr marL="3657600" lvl="7" indent="-590550" algn="l">
              <a:lnSpc>
                <a:spcPct val="100000"/>
              </a:lnSpc>
              <a:spcBef>
                <a:spcPts val="1140"/>
              </a:spcBef>
              <a:spcAft>
                <a:spcPts val="0"/>
              </a:spcAft>
              <a:buClr>
                <a:schemeClr val="dk1"/>
              </a:buClr>
              <a:buSzPts val="5700"/>
              <a:buChar char="•"/>
              <a:defRPr sz="5700"/>
            </a:lvl8pPr>
            <a:lvl9pPr marL="4114800" lvl="8" indent="-590550" algn="l">
              <a:lnSpc>
                <a:spcPct val="100000"/>
              </a:lnSpc>
              <a:spcBef>
                <a:spcPts val="1140"/>
              </a:spcBef>
              <a:spcAft>
                <a:spcPts val="0"/>
              </a:spcAft>
              <a:buClr>
                <a:schemeClr val="dk1"/>
              </a:buClr>
              <a:buSzPts val="5700"/>
              <a:buChar char="•"/>
              <a:defRPr sz="5700"/>
            </a:lvl9pPr>
          </a:lstStyle>
          <a:p>
            <a:endParaRPr/>
          </a:p>
        </p:txBody>
      </p:sp>
      <p:sp>
        <p:nvSpPr>
          <p:cNvPr id="33" name="Google Shape;33;p6"/>
          <p:cNvSpPr txBox="1">
            <a:spLocks noGrp="1"/>
          </p:cNvSpPr>
          <p:nvPr>
            <p:ph type="dt" idx="10"/>
          </p:nvPr>
        </p:nvSpPr>
        <p:spPr>
          <a:xfrm>
            <a:off x="1080135" y="26696672"/>
            <a:ext cx="5040630" cy="1533525"/>
          </a:xfrm>
          <a:prstGeom prst="rect">
            <a:avLst/>
          </a:prstGeom>
          <a:noFill/>
          <a:ln>
            <a:noFill/>
          </a:ln>
        </p:spPr>
        <p:txBody>
          <a:bodyPr spcFirstLastPara="1" wrap="square" lIns="288025" tIns="144000" rIns="288025" bIns="1440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6"/>
          <p:cNvSpPr txBox="1">
            <a:spLocks noGrp="1"/>
          </p:cNvSpPr>
          <p:nvPr>
            <p:ph type="ftr" idx="11"/>
          </p:nvPr>
        </p:nvSpPr>
        <p:spPr>
          <a:xfrm>
            <a:off x="7380923" y="26696672"/>
            <a:ext cx="6840855" cy="1533525"/>
          </a:xfrm>
          <a:prstGeom prst="rect">
            <a:avLst/>
          </a:prstGeom>
          <a:noFill/>
          <a:ln>
            <a:noFill/>
          </a:ln>
        </p:spPr>
        <p:txBody>
          <a:bodyPr spcFirstLastPara="1" wrap="square" lIns="288025" tIns="144000" rIns="288025" bIns="1440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6"/>
          <p:cNvSpPr txBox="1">
            <a:spLocks noGrp="1"/>
          </p:cNvSpPr>
          <p:nvPr>
            <p:ph type="sldNum" idx="12"/>
          </p:nvPr>
        </p:nvSpPr>
        <p:spPr>
          <a:xfrm>
            <a:off x="15481934" y="26696672"/>
            <a:ext cx="5040630" cy="1533525"/>
          </a:xfrm>
          <a:prstGeom prst="rect">
            <a:avLst/>
          </a:prstGeom>
          <a:noFill/>
          <a:ln>
            <a:noFill/>
          </a:ln>
        </p:spPr>
        <p:txBody>
          <a:bodyPr spcFirstLastPara="1" wrap="square" lIns="288025" tIns="144000" rIns="288025" bIns="144000" anchor="ctr" anchorCtr="0">
            <a:noAutofit/>
          </a:bodyPr>
          <a:lstStyle>
            <a:lvl1pPr marL="0" marR="0" lvl="0" indent="0" algn="r">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rimerjava" type="twoTxTwoObj">
  <p:cSld name="TWO_OBJECTS_WITH_TEXT">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1080135" y="1153480"/>
            <a:ext cx="19442430" cy="4800600"/>
          </a:xfrm>
          <a:prstGeom prst="rect">
            <a:avLst/>
          </a:prstGeom>
          <a:noFill/>
          <a:ln>
            <a:noFill/>
          </a:ln>
        </p:spPr>
        <p:txBody>
          <a:bodyPr spcFirstLastPara="1" wrap="square" lIns="288025" tIns="144000" rIns="288025" bIns="144000" anchor="ctr" anchorCtr="0">
            <a:normAutofit/>
          </a:bodyPr>
          <a:lstStyle>
            <a:lvl1pPr lvl="0" algn="ctr">
              <a:lnSpc>
                <a:spcPct val="100000"/>
              </a:lnSpc>
              <a:spcBef>
                <a:spcPts val="0"/>
              </a:spcBef>
              <a:spcAft>
                <a:spcPts val="0"/>
              </a:spcAft>
              <a:buClr>
                <a:schemeClr val="dk1"/>
              </a:buClr>
              <a:buSzPts val="139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7"/>
          <p:cNvSpPr txBox="1">
            <a:spLocks noGrp="1"/>
          </p:cNvSpPr>
          <p:nvPr>
            <p:ph type="body" idx="1"/>
          </p:nvPr>
        </p:nvSpPr>
        <p:spPr>
          <a:xfrm>
            <a:off x="1080135" y="6447475"/>
            <a:ext cx="9544944" cy="2687000"/>
          </a:xfrm>
          <a:prstGeom prst="rect">
            <a:avLst/>
          </a:prstGeom>
          <a:noFill/>
          <a:ln>
            <a:noFill/>
          </a:ln>
        </p:spPr>
        <p:txBody>
          <a:bodyPr spcFirstLastPara="1" wrap="square" lIns="288025" tIns="144000" rIns="288025" bIns="144000" anchor="b" anchorCtr="0">
            <a:normAutofit/>
          </a:bodyPr>
          <a:lstStyle>
            <a:lvl1pPr marL="457200" lvl="0" indent="-228600" algn="l">
              <a:lnSpc>
                <a:spcPct val="100000"/>
              </a:lnSpc>
              <a:spcBef>
                <a:spcPts val="1520"/>
              </a:spcBef>
              <a:spcAft>
                <a:spcPts val="0"/>
              </a:spcAft>
              <a:buClr>
                <a:schemeClr val="dk1"/>
              </a:buClr>
              <a:buSzPts val="7600"/>
              <a:buNone/>
              <a:defRPr sz="7600" b="1"/>
            </a:lvl1pPr>
            <a:lvl2pPr marL="914400" lvl="1" indent="-228600" algn="l">
              <a:lnSpc>
                <a:spcPct val="100000"/>
              </a:lnSpc>
              <a:spcBef>
                <a:spcPts val="1260"/>
              </a:spcBef>
              <a:spcAft>
                <a:spcPts val="0"/>
              </a:spcAft>
              <a:buClr>
                <a:schemeClr val="dk1"/>
              </a:buClr>
              <a:buSzPts val="6300"/>
              <a:buNone/>
              <a:defRPr sz="6300" b="1"/>
            </a:lvl2pPr>
            <a:lvl3pPr marL="1371600" lvl="2" indent="-228600" algn="l">
              <a:lnSpc>
                <a:spcPct val="100000"/>
              </a:lnSpc>
              <a:spcBef>
                <a:spcPts val="1140"/>
              </a:spcBef>
              <a:spcAft>
                <a:spcPts val="0"/>
              </a:spcAft>
              <a:buClr>
                <a:schemeClr val="dk1"/>
              </a:buClr>
              <a:buSzPts val="5700"/>
              <a:buNone/>
              <a:defRPr sz="5700" b="1"/>
            </a:lvl3pPr>
            <a:lvl4pPr marL="1828800" lvl="3" indent="-228600" algn="l">
              <a:lnSpc>
                <a:spcPct val="100000"/>
              </a:lnSpc>
              <a:spcBef>
                <a:spcPts val="1000"/>
              </a:spcBef>
              <a:spcAft>
                <a:spcPts val="0"/>
              </a:spcAft>
              <a:buClr>
                <a:schemeClr val="dk1"/>
              </a:buClr>
              <a:buSzPts val="5000"/>
              <a:buNone/>
              <a:defRPr sz="5000" b="1"/>
            </a:lvl4pPr>
            <a:lvl5pPr marL="2286000" lvl="4" indent="-228600" algn="l">
              <a:lnSpc>
                <a:spcPct val="100000"/>
              </a:lnSpc>
              <a:spcBef>
                <a:spcPts val="1000"/>
              </a:spcBef>
              <a:spcAft>
                <a:spcPts val="0"/>
              </a:spcAft>
              <a:buClr>
                <a:schemeClr val="dk1"/>
              </a:buClr>
              <a:buSzPts val="5000"/>
              <a:buNone/>
              <a:defRPr sz="5000" b="1"/>
            </a:lvl5pPr>
            <a:lvl6pPr marL="2743200" lvl="5" indent="-228600" algn="l">
              <a:lnSpc>
                <a:spcPct val="100000"/>
              </a:lnSpc>
              <a:spcBef>
                <a:spcPts val="1000"/>
              </a:spcBef>
              <a:spcAft>
                <a:spcPts val="0"/>
              </a:spcAft>
              <a:buClr>
                <a:schemeClr val="dk1"/>
              </a:buClr>
              <a:buSzPts val="5000"/>
              <a:buNone/>
              <a:defRPr sz="5000" b="1"/>
            </a:lvl6pPr>
            <a:lvl7pPr marL="3200400" lvl="6" indent="-228600" algn="l">
              <a:lnSpc>
                <a:spcPct val="100000"/>
              </a:lnSpc>
              <a:spcBef>
                <a:spcPts val="1000"/>
              </a:spcBef>
              <a:spcAft>
                <a:spcPts val="0"/>
              </a:spcAft>
              <a:buClr>
                <a:schemeClr val="dk1"/>
              </a:buClr>
              <a:buSzPts val="5000"/>
              <a:buNone/>
              <a:defRPr sz="5000" b="1"/>
            </a:lvl7pPr>
            <a:lvl8pPr marL="3657600" lvl="7" indent="-228600" algn="l">
              <a:lnSpc>
                <a:spcPct val="100000"/>
              </a:lnSpc>
              <a:spcBef>
                <a:spcPts val="1000"/>
              </a:spcBef>
              <a:spcAft>
                <a:spcPts val="0"/>
              </a:spcAft>
              <a:buClr>
                <a:schemeClr val="dk1"/>
              </a:buClr>
              <a:buSzPts val="5000"/>
              <a:buNone/>
              <a:defRPr sz="5000" b="1"/>
            </a:lvl8pPr>
            <a:lvl9pPr marL="4114800" lvl="8" indent="-228600" algn="l">
              <a:lnSpc>
                <a:spcPct val="100000"/>
              </a:lnSpc>
              <a:spcBef>
                <a:spcPts val="1000"/>
              </a:spcBef>
              <a:spcAft>
                <a:spcPts val="0"/>
              </a:spcAft>
              <a:buClr>
                <a:schemeClr val="dk1"/>
              </a:buClr>
              <a:buSzPts val="5000"/>
              <a:buNone/>
              <a:defRPr sz="5000" b="1"/>
            </a:lvl9pPr>
          </a:lstStyle>
          <a:p>
            <a:endParaRPr/>
          </a:p>
        </p:txBody>
      </p:sp>
      <p:sp>
        <p:nvSpPr>
          <p:cNvPr id="39" name="Google Shape;39;p7"/>
          <p:cNvSpPr txBox="1">
            <a:spLocks noGrp="1"/>
          </p:cNvSpPr>
          <p:nvPr>
            <p:ph type="body" idx="2"/>
          </p:nvPr>
        </p:nvSpPr>
        <p:spPr>
          <a:xfrm>
            <a:off x="1080135" y="9134475"/>
            <a:ext cx="9544944" cy="16595409"/>
          </a:xfrm>
          <a:prstGeom prst="rect">
            <a:avLst/>
          </a:prstGeom>
          <a:noFill/>
          <a:ln>
            <a:noFill/>
          </a:ln>
        </p:spPr>
        <p:txBody>
          <a:bodyPr spcFirstLastPara="1" wrap="square" lIns="288025" tIns="144000" rIns="288025" bIns="144000" anchor="t" anchorCtr="0">
            <a:normAutofit/>
          </a:bodyPr>
          <a:lstStyle>
            <a:lvl1pPr marL="457200" lvl="0" indent="-711200" algn="l">
              <a:lnSpc>
                <a:spcPct val="100000"/>
              </a:lnSpc>
              <a:spcBef>
                <a:spcPts val="1520"/>
              </a:spcBef>
              <a:spcAft>
                <a:spcPts val="0"/>
              </a:spcAft>
              <a:buClr>
                <a:schemeClr val="dk1"/>
              </a:buClr>
              <a:buSzPts val="7600"/>
              <a:buChar char="•"/>
              <a:defRPr sz="7600"/>
            </a:lvl1pPr>
            <a:lvl2pPr marL="914400" lvl="1" indent="-628650" algn="l">
              <a:lnSpc>
                <a:spcPct val="100000"/>
              </a:lnSpc>
              <a:spcBef>
                <a:spcPts val="1260"/>
              </a:spcBef>
              <a:spcAft>
                <a:spcPts val="0"/>
              </a:spcAft>
              <a:buClr>
                <a:schemeClr val="dk1"/>
              </a:buClr>
              <a:buSzPts val="6300"/>
              <a:buChar char="–"/>
              <a:defRPr sz="6300"/>
            </a:lvl2pPr>
            <a:lvl3pPr marL="1371600" lvl="2" indent="-590550" algn="l">
              <a:lnSpc>
                <a:spcPct val="100000"/>
              </a:lnSpc>
              <a:spcBef>
                <a:spcPts val="1140"/>
              </a:spcBef>
              <a:spcAft>
                <a:spcPts val="0"/>
              </a:spcAft>
              <a:buClr>
                <a:schemeClr val="dk1"/>
              </a:buClr>
              <a:buSzPts val="5700"/>
              <a:buChar char="•"/>
              <a:defRPr sz="5700"/>
            </a:lvl3pPr>
            <a:lvl4pPr marL="1828800" lvl="3" indent="-546100" algn="l">
              <a:lnSpc>
                <a:spcPct val="100000"/>
              </a:lnSpc>
              <a:spcBef>
                <a:spcPts val="1000"/>
              </a:spcBef>
              <a:spcAft>
                <a:spcPts val="0"/>
              </a:spcAft>
              <a:buClr>
                <a:schemeClr val="dk1"/>
              </a:buClr>
              <a:buSzPts val="5000"/>
              <a:buChar char="–"/>
              <a:defRPr sz="5000"/>
            </a:lvl4pPr>
            <a:lvl5pPr marL="2286000" lvl="4" indent="-546100" algn="l">
              <a:lnSpc>
                <a:spcPct val="100000"/>
              </a:lnSpc>
              <a:spcBef>
                <a:spcPts val="1000"/>
              </a:spcBef>
              <a:spcAft>
                <a:spcPts val="0"/>
              </a:spcAft>
              <a:buClr>
                <a:schemeClr val="dk1"/>
              </a:buClr>
              <a:buSzPts val="5000"/>
              <a:buChar char="»"/>
              <a:defRPr sz="5000"/>
            </a:lvl5pPr>
            <a:lvl6pPr marL="2743200" lvl="5" indent="-546100" algn="l">
              <a:lnSpc>
                <a:spcPct val="100000"/>
              </a:lnSpc>
              <a:spcBef>
                <a:spcPts val="1000"/>
              </a:spcBef>
              <a:spcAft>
                <a:spcPts val="0"/>
              </a:spcAft>
              <a:buClr>
                <a:schemeClr val="dk1"/>
              </a:buClr>
              <a:buSzPts val="5000"/>
              <a:buChar char="•"/>
              <a:defRPr sz="5000"/>
            </a:lvl6pPr>
            <a:lvl7pPr marL="3200400" lvl="6" indent="-546100" algn="l">
              <a:lnSpc>
                <a:spcPct val="100000"/>
              </a:lnSpc>
              <a:spcBef>
                <a:spcPts val="1000"/>
              </a:spcBef>
              <a:spcAft>
                <a:spcPts val="0"/>
              </a:spcAft>
              <a:buClr>
                <a:schemeClr val="dk1"/>
              </a:buClr>
              <a:buSzPts val="5000"/>
              <a:buChar char="•"/>
              <a:defRPr sz="5000"/>
            </a:lvl7pPr>
            <a:lvl8pPr marL="3657600" lvl="7" indent="-546100" algn="l">
              <a:lnSpc>
                <a:spcPct val="100000"/>
              </a:lnSpc>
              <a:spcBef>
                <a:spcPts val="1000"/>
              </a:spcBef>
              <a:spcAft>
                <a:spcPts val="0"/>
              </a:spcAft>
              <a:buClr>
                <a:schemeClr val="dk1"/>
              </a:buClr>
              <a:buSzPts val="5000"/>
              <a:buChar char="•"/>
              <a:defRPr sz="5000"/>
            </a:lvl8pPr>
            <a:lvl9pPr marL="4114800" lvl="8" indent="-546100" algn="l">
              <a:lnSpc>
                <a:spcPct val="100000"/>
              </a:lnSpc>
              <a:spcBef>
                <a:spcPts val="1000"/>
              </a:spcBef>
              <a:spcAft>
                <a:spcPts val="0"/>
              </a:spcAft>
              <a:buClr>
                <a:schemeClr val="dk1"/>
              </a:buClr>
              <a:buSzPts val="5000"/>
              <a:buChar char="•"/>
              <a:defRPr sz="5000"/>
            </a:lvl9pPr>
          </a:lstStyle>
          <a:p>
            <a:endParaRPr/>
          </a:p>
        </p:txBody>
      </p:sp>
      <p:sp>
        <p:nvSpPr>
          <p:cNvPr id="40" name="Google Shape;40;p7"/>
          <p:cNvSpPr txBox="1">
            <a:spLocks noGrp="1"/>
          </p:cNvSpPr>
          <p:nvPr>
            <p:ph type="body" idx="3"/>
          </p:nvPr>
        </p:nvSpPr>
        <p:spPr>
          <a:xfrm>
            <a:off x="10973873" y="6447475"/>
            <a:ext cx="9548693" cy="2687000"/>
          </a:xfrm>
          <a:prstGeom prst="rect">
            <a:avLst/>
          </a:prstGeom>
          <a:noFill/>
          <a:ln>
            <a:noFill/>
          </a:ln>
        </p:spPr>
        <p:txBody>
          <a:bodyPr spcFirstLastPara="1" wrap="square" lIns="288025" tIns="144000" rIns="288025" bIns="144000" anchor="b" anchorCtr="0">
            <a:normAutofit/>
          </a:bodyPr>
          <a:lstStyle>
            <a:lvl1pPr marL="457200" lvl="0" indent="-228600" algn="l">
              <a:lnSpc>
                <a:spcPct val="100000"/>
              </a:lnSpc>
              <a:spcBef>
                <a:spcPts val="1520"/>
              </a:spcBef>
              <a:spcAft>
                <a:spcPts val="0"/>
              </a:spcAft>
              <a:buClr>
                <a:schemeClr val="dk1"/>
              </a:buClr>
              <a:buSzPts val="7600"/>
              <a:buNone/>
              <a:defRPr sz="7600" b="1"/>
            </a:lvl1pPr>
            <a:lvl2pPr marL="914400" lvl="1" indent="-228600" algn="l">
              <a:lnSpc>
                <a:spcPct val="100000"/>
              </a:lnSpc>
              <a:spcBef>
                <a:spcPts val="1260"/>
              </a:spcBef>
              <a:spcAft>
                <a:spcPts val="0"/>
              </a:spcAft>
              <a:buClr>
                <a:schemeClr val="dk1"/>
              </a:buClr>
              <a:buSzPts val="6300"/>
              <a:buNone/>
              <a:defRPr sz="6300" b="1"/>
            </a:lvl2pPr>
            <a:lvl3pPr marL="1371600" lvl="2" indent="-228600" algn="l">
              <a:lnSpc>
                <a:spcPct val="100000"/>
              </a:lnSpc>
              <a:spcBef>
                <a:spcPts val="1140"/>
              </a:spcBef>
              <a:spcAft>
                <a:spcPts val="0"/>
              </a:spcAft>
              <a:buClr>
                <a:schemeClr val="dk1"/>
              </a:buClr>
              <a:buSzPts val="5700"/>
              <a:buNone/>
              <a:defRPr sz="5700" b="1"/>
            </a:lvl3pPr>
            <a:lvl4pPr marL="1828800" lvl="3" indent="-228600" algn="l">
              <a:lnSpc>
                <a:spcPct val="100000"/>
              </a:lnSpc>
              <a:spcBef>
                <a:spcPts val="1000"/>
              </a:spcBef>
              <a:spcAft>
                <a:spcPts val="0"/>
              </a:spcAft>
              <a:buClr>
                <a:schemeClr val="dk1"/>
              </a:buClr>
              <a:buSzPts val="5000"/>
              <a:buNone/>
              <a:defRPr sz="5000" b="1"/>
            </a:lvl4pPr>
            <a:lvl5pPr marL="2286000" lvl="4" indent="-228600" algn="l">
              <a:lnSpc>
                <a:spcPct val="100000"/>
              </a:lnSpc>
              <a:spcBef>
                <a:spcPts val="1000"/>
              </a:spcBef>
              <a:spcAft>
                <a:spcPts val="0"/>
              </a:spcAft>
              <a:buClr>
                <a:schemeClr val="dk1"/>
              </a:buClr>
              <a:buSzPts val="5000"/>
              <a:buNone/>
              <a:defRPr sz="5000" b="1"/>
            </a:lvl5pPr>
            <a:lvl6pPr marL="2743200" lvl="5" indent="-228600" algn="l">
              <a:lnSpc>
                <a:spcPct val="100000"/>
              </a:lnSpc>
              <a:spcBef>
                <a:spcPts val="1000"/>
              </a:spcBef>
              <a:spcAft>
                <a:spcPts val="0"/>
              </a:spcAft>
              <a:buClr>
                <a:schemeClr val="dk1"/>
              </a:buClr>
              <a:buSzPts val="5000"/>
              <a:buNone/>
              <a:defRPr sz="5000" b="1"/>
            </a:lvl6pPr>
            <a:lvl7pPr marL="3200400" lvl="6" indent="-228600" algn="l">
              <a:lnSpc>
                <a:spcPct val="100000"/>
              </a:lnSpc>
              <a:spcBef>
                <a:spcPts val="1000"/>
              </a:spcBef>
              <a:spcAft>
                <a:spcPts val="0"/>
              </a:spcAft>
              <a:buClr>
                <a:schemeClr val="dk1"/>
              </a:buClr>
              <a:buSzPts val="5000"/>
              <a:buNone/>
              <a:defRPr sz="5000" b="1"/>
            </a:lvl7pPr>
            <a:lvl8pPr marL="3657600" lvl="7" indent="-228600" algn="l">
              <a:lnSpc>
                <a:spcPct val="100000"/>
              </a:lnSpc>
              <a:spcBef>
                <a:spcPts val="1000"/>
              </a:spcBef>
              <a:spcAft>
                <a:spcPts val="0"/>
              </a:spcAft>
              <a:buClr>
                <a:schemeClr val="dk1"/>
              </a:buClr>
              <a:buSzPts val="5000"/>
              <a:buNone/>
              <a:defRPr sz="5000" b="1"/>
            </a:lvl8pPr>
            <a:lvl9pPr marL="4114800" lvl="8" indent="-228600" algn="l">
              <a:lnSpc>
                <a:spcPct val="100000"/>
              </a:lnSpc>
              <a:spcBef>
                <a:spcPts val="1000"/>
              </a:spcBef>
              <a:spcAft>
                <a:spcPts val="0"/>
              </a:spcAft>
              <a:buClr>
                <a:schemeClr val="dk1"/>
              </a:buClr>
              <a:buSzPts val="5000"/>
              <a:buNone/>
              <a:defRPr sz="5000" b="1"/>
            </a:lvl9pPr>
          </a:lstStyle>
          <a:p>
            <a:endParaRPr/>
          </a:p>
        </p:txBody>
      </p:sp>
      <p:sp>
        <p:nvSpPr>
          <p:cNvPr id="41" name="Google Shape;41;p7"/>
          <p:cNvSpPr txBox="1">
            <a:spLocks noGrp="1"/>
          </p:cNvSpPr>
          <p:nvPr>
            <p:ph type="body" idx="4"/>
          </p:nvPr>
        </p:nvSpPr>
        <p:spPr>
          <a:xfrm>
            <a:off x="10973873" y="9134475"/>
            <a:ext cx="9548693" cy="16595409"/>
          </a:xfrm>
          <a:prstGeom prst="rect">
            <a:avLst/>
          </a:prstGeom>
          <a:noFill/>
          <a:ln>
            <a:noFill/>
          </a:ln>
        </p:spPr>
        <p:txBody>
          <a:bodyPr spcFirstLastPara="1" wrap="square" lIns="288025" tIns="144000" rIns="288025" bIns="144000" anchor="t" anchorCtr="0">
            <a:normAutofit/>
          </a:bodyPr>
          <a:lstStyle>
            <a:lvl1pPr marL="457200" lvl="0" indent="-711200" algn="l">
              <a:lnSpc>
                <a:spcPct val="100000"/>
              </a:lnSpc>
              <a:spcBef>
                <a:spcPts val="1520"/>
              </a:spcBef>
              <a:spcAft>
                <a:spcPts val="0"/>
              </a:spcAft>
              <a:buClr>
                <a:schemeClr val="dk1"/>
              </a:buClr>
              <a:buSzPts val="7600"/>
              <a:buChar char="•"/>
              <a:defRPr sz="7600"/>
            </a:lvl1pPr>
            <a:lvl2pPr marL="914400" lvl="1" indent="-628650" algn="l">
              <a:lnSpc>
                <a:spcPct val="100000"/>
              </a:lnSpc>
              <a:spcBef>
                <a:spcPts val="1260"/>
              </a:spcBef>
              <a:spcAft>
                <a:spcPts val="0"/>
              </a:spcAft>
              <a:buClr>
                <a:schemeClr val="dk1"/>
              </a:buClr>
              <a:buSzPts val="6300"/>
              <a:buChar char="–"/>
              <a:defRPr sz="6300"/>
            </a:lvl2pPr>
            <a:lvl3pPr marL="1371600" lvl="2" indent="-590550" algn="l">
              <a:lnSpc>
                <a:spcPct val="100000"/>
              </a:lnSpc>
              <a:spcBef>
                <a:spcPts val="1140"/>
              </a:spcBef>
              <a:spcAft>
                <a:spcPts val="0"/>
              </a:spcAft>
              <a:buClr>
                <a:schemeClr val="dk1"/>
              </a:buClr>
              <a:buSzPts val="5700"/>
              <a:buChar char="•"/>
              <a:defRPr sz="5700"/>
            </a:lvl3pPr>
            <a:lvl4pPr marL="1828800" lvl="3" indent="-546100" algn="l">
              <a:lnSpc>
                <a:spcPct val="100000"/>
              </a:lnSpc>
              <a:spcBef>
                <a:spcPts val="1000"/>
              </a:spcBef>
              <a:spcAft>
                <a:spcPts val="0"/>
              </a:spcAft>
              <a:buClr>
                <a:schemeClr val="dk1"/>
              </a:buClr>
              <a:buSzPts val="5000"/>
              <a:buChar char="–"/>
              <a:defRPr sz="5000"/>
            </a:lvl4pPr>
            <a:lvl5pPr marL="2286000" lvl="4" indent="-546100" algn="l">
              <a:lnSpc>
                <a:spcPct val="100000"/>
              </a:lnSpc>
              <a:spcBef>
                <a:spcPts val="1000"/>
              </a:spcBef>
              <a:spcAft>
                <a:spcPts val="0"/>
              </a:spcAft>
              <a:buClr>
                <a:schemeClr val="dk1"/>
              </a:buClr>
              <a:buSzPts val="5000"/>
              <a:buChar char="»"/>
              <a:defRPr sz="5000"/>
            </a:lvl5pPr>
            <a:lvl6pPr marL="2743200" lvl="5" indent="-546100" algn="l">
              <a:lnSpc>
                <a:spcPct val="100000"/>
              </a:lnSpc>
              <a:spcBef>
                <a:spcPts val="1000"/>
              </a:spcBef>
              <a:spcAft>
                <a:spcPts val="0"/>
              </a:spcAft>
              <a:buClr>
                <a:schemeClr val="dk1"/>
              </a:buClr>
              <a:buSzPts val="5000"/>
              <a:buChar char="•"/>
              <a:defRPr sz="5000"/>
            </a:lvl6pPr>
            <a:lvl7pPr marL="3200400" lvl="6" indent="-546100" algn="l">
              <a:lnSpc>
                <a:spcPct val="100000"/>
              </a:lnSpc>
              <a:spcBef>
                <a:spcPts val="1000"/>
              </a:spcBef>
              <a:spcAft>
                <a:spcPts val="0"/>
              </a:spcAft>
              <a:buClr>
                <a:schemeClr val="dk1"/>
              </a:buClr>
              <a:buSzPts val="5000"/>
              <a:buChar char="•"/>
              <a:defRPr sz="5000"/>
            </a:lvl7pPr>
            <a:lvl8pPr marL="3657600" lvl="7" indent="-546100" algn="l">
              <a:lnSpc>
                <a:spcPct val="100000"/>
              </a:lnSpc>
              <a:spcBef>
                <a:spcPts val="1000"/>
              </a:spcBef>
              <a:spcAft>
                <a:spcPts val="0"/>
              </a:spcAft>
              <a:buClr>
                <a:schemeClr val="dk1"/>
              </a:buClr>
              <a:buSzPts val="5000"/>
              <a:buChar char="•"/>
              <a:defRPr sz="5000"/>
            </a:lvl8pPr>
            <a:lvl9pPr marL="4114800" lvl="8" indent="-546100" algn="l">
              <a:lnSpc>
                <a:spcPct val="100000"/>
              </a:lnSpc>
              <a:spcBef>
                <a:spcPts val="1000"/>
              </a:spcBef>
              <a:spcAft>
                <a:spcPts val="0"/>
              </a:spcAft>
              <a:buClr>
                <a:schemeClr val="dk1"/>
              </a:buClr>
              <a:buSzPts val="5000"/>
              <a:buChar char="•"/>
              <a:defRPr sz="5000"/>
            </a:lvl9pPr>
          </a:lstStyle>
          <a:p>
            <a:endParaRPr/>
          </a:p>
        </p:txBody>
      </p:sp>
      <p:sp>
        <p:nvSpPr>
          <p:cNvPr id="42" name="Google Shape;42;p7"/>
          <p:cNvSpPr txBox="1">
            <a:spLocks noGrp="1"/>
          </p:cNvSpPr>
          <p:nvPr>
            <p:ph type="dt" idx="10"/>
          </p:nvPr>
        </p:nvSpPr>
        <p:spPr>
          <a:xfrm>
            <a:off x="1080135" y="26696672"/>
            <a:ext cx="5040630" cy="1533525"/>
          </a:xfrm>
          <a:prstGeom prst="rect">
            <a:avLst/>
          </a:prstGeom>
          <a:noFill/>
          <a:ln>
            <a:noFill/>
          </a:ln>
        </p:spPr>
        <p:txBody>
          <a:bodyPr spcFirstLastPara="1" wrap="square" lIns="288025" tIns="144000" rIns="288025" bIns="1440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7"/>
          <p:cNvSpPr txBox="1">
            <a:spLocks noGrp="1"/>
          </p:cNvSpPr>
          <p:nvPr>
            <p:ph type="ftr" idx="11"/>
          </p:nvPr>
        </p:nvSpPr>
        <p:spPr>
          <a:xfrm>
            <a:off x="7380923" y="26696672"/>
            <a:ext cx="6840855" cy="1533525"/>
          </a:xfrm>
          <a:prstGeom prst="rect">
            <a:avLst/>
          </a:prstGeom>
          <a:noFill/>
          <a:ln>
            <a:noFill/>
          </a:ln>
        </p:spPr>
        <p:txBody>
          <a:bodyPr spcFirstLastPara="1" wrap="square" lIns="288025" tIns="144000" rIns="288025" bIns="1440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7"/>
          <p:cNvSpPr txBox="1">
            <a:spLocks noGrp="1"/>
          </p:cNvSpPr>
          <p:nvPr>
            <p:ph type="sldNum" idx="12"/>
          </p:nvPr>
        </p:nvSpPr>
        <p:spPr>
          <a:xfrm>
            <a:off x="15481934" y="26696672"/>
            <a:ext cx="5040630" cy="1533525"/>
          </a:xfrm>
          <a:prstGeom prst="rect">
            <a:avLst/>
          </a:prstGeom>
          <a:noFill/>
          <a:ln>
            <a:noFill/>
          </a:ln>
        </p:spPr>
        <p:txBody>
          <a:bodyPr spcFirstLastPara="1" wrap="square" lIns="288025" tIns="144000" rIns="288025" bIns="144000" anchor="ctr" anchorCtr="0">
            <a:noAutofit/>
          </a:bodyPr>
          <a:lstStyle>
            <a:lvl1pPr marL="0" marR="0" lvl="0" indent="0" algn="r">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amo naslov" type="titleOnly">
  <p:cSld name="TITLE_ONLY">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1080135" y="1153480"/>
            <a:ext cx="19442430" cy="4800600"/>
          </a:xfrm>
          <a:prstGeom prst="rect">
            <a:avLst/>
          </a:prstGeom>
          <a:noFill/>
          <a:ln>
            <a:noFill/>
          </a:ln>
        </p:spPr>
        <p:txBody>
          <a:bodyPr spcFirstLastPara="1" wrap="square" lIns="288025" tIns="144000" rIns="288025" bIns="1440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8"/>
          <p:cNvSpPr txBox="1">
            <a:spLocks noGrp="1"/>
          </p:cNvSpPr>
          <p:nvPr>
            <p:ph type="dt" idx="10"/>
          </p:nvPr>
        </p:nvSpPr>
        <p:spPr>
          <a:xfrm>
            <a:off x="1080135" y="26696672"/>
            <a:ext cx="5040630" cy="1533525"/>
          </a:xfrm>
          <a:prstGeom prst="rect">
            <a:avLst/>
          </a:prstGeom>
          <a:noFill/>
          <a:ln>
            <a:noFill/>
          </a:ln>
        </p:spPr>
        <p:txBody>
          <a:bodyPr spcFirstLastPara="1" wrap="square" lIns="288025" tIns="144000" rIns="288025" bIns="1440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8"/>
          <p:cNvSpPr txBox="1">
            <a:spLocks noGrp="1"/>
          </p:cNvSpPr>
          <p:nvPr>
            <p:ph type="ftr" idx="11"/>
          </p:nvPr>
        </p:nvSpPr>
        <p:spPr>
          <a:xfrm>
            <a:off x="7380923" y="26696672"/>
            <a:ext cx="6840855" cy="1533525"/>
          </a:xfrm>
          <a:prstGeom prst="rect">
            <a:avLst/>
          </a:prstGeom>
          <a:noFill/>
          <a:ln>
            <a:noFill/>
          </a:ln>
        </p:spPr>
        <p:txBody>
          <a:bodyPr spcFirstLastPara="1" wrap="square" lIns="288025" tIns="144000" rIns="288025" bIns="1440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8"/>
          <p:cNvSpPr txBox="1">
            <a:spLocks noGrp="1"/>
          </p:cNvSpPr>
          <p:nvPr>
            <p:ph type="sldNum" idx="12"/>
          </p:nvPr>
        </p:nvSpPr>
        <p:spPr>
          <a:xfrm>
            <a:off x="15481934" y="26696672"/>
            <a:ext cx="5040630" cy="1533525"/>
          </a:xfrm>
          <a:prstGeom prst="rect">
            <a:avLst/>
          </a:prstGeom>
          <a:noFill/>
          <a:ln>
            <a:noFill/>
          </a:ln>
        </p:spPr>
        <p:txBody>
          <a:bodyPr spcFirstLastPara="1" wrap="square" lIns="288025" tIns="144000" rIns="288025" bIns="144000" anchor="ctr" anchorCtr="0">
            <a:noAutofit/>
          </a:bodyPr>
          <a:lstStyle>
            <a:lvl1pPr marL="0" marR="0" lvl="0" indent="0" algn="r">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razen" type="blank">
  <p:cSld name="BLANK">
    <p:spTree>
      <p:nvGrpSpPr>
        <p:cNvPr id="1" name="Shape 50"/>
        <p:cNvGrpSpPr/>
        <p:nvPr/>
      </p:nvGrpSpPr>
      <p:grpSpPr>
        <a:xfrm>
          <a:off x="0" y="0"/>
          <a:ext cx="0" cy="0"/>
          <a:chOff x="0" y="0"/>
          <a:chExt cx="0" cy="0"/>
        </a:xfrm>
      </p:grpSpPr>
      <p:sp>
        <p:nvSpPr>
          <p:cNvPr id="51" name="Google Shape;51;p9"/>
          <p:cNvSpPr txBox="1">
            <a:spLocks noGrp="1"/>
          </p:cNvSpPr>
          <p:nvPr>
            <p:ph type="dt" idx="10"/>
          </p:nvPr>
        </p:nvSpPr>
        <p:spPr>
          <a:xfrm>
            <a:off x="1080135" y="26696672"/>
            <a:ext cx="5040630" cy="1533525"/>
          </a:xfrm>
          <a:prstGeom prst="rect">
            <a:avLst/>
          </a:prstGeom>
          <a:noFill/>
          <a:ln>
            <a:noFill/>
          </a:ln>
        </p:spPr>
        <p:txBody>
          <a:bodyPr spcFirstLastPara="1" wrap="square" lIns="288025" tIns="144000" rIns="288025" bIns="1440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9"/>
          <p:cNvSpPr txBox="1">
            <a:spLocks noGrp="1"/>
          </p:cNvSpPr>
          <p:nvPr>
            <p:ph type="ftr" idx="11"/>
          </p:nvPr>
        </p:nvSpPr>
        <p:spPr>
          <a:xfrm>
            <a:off x="7380923" y="26696672"/>
            <a:ext cx="6840855" cy="1533525"/>
          </a:xfrm>
          <a:prstGeom prst="rect">
            <a:avLst/>
          </a:prstGeom>
          <a:noFill/>
          <a:ln>
            <a:noFill/>
          </a:ln>
        </p:spPr>
        <p:txBody>
          <a:bodyPr spcFirstLastPara="1" wrap="square" lIns="288025" tIns="144000" rIns="288025" bIns="1440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9"/>
          <p:cNvSpPr txBox="1">
            <a:spLocks noGrp="1"/>
          </p:cNvSpPr>
          <p:nvPr>
            <p:ph type="sldNum" idx="12"/>
          </p:nvPr>
        </p:nvSpPr>
        <p:spPr>
          <a:xfrm>
            <a:off x="15481934" y="26696672"/>
            <a:ext cx="5040630" cy="1533525"/>
          </a:xfrm>
          <a:prstGeom prst="rect">
            <a:avLst/>
          </a:prstGeom>
          <a:noFill/>
          <a:ln>
            <a:noFill/>
          </a:ln>
        </p:spPr>
        <p:txBody>
          <a:bodyPr spcFirstLastPara="1" wrap="square" lIns="288025" tIns="144000" rIns="288025" bIns="144000" anchor="ctr" anchorCtr="0">
            <a:noAutofit/>
          </a:bodyPr>
          <a:lstStyle>
            <a:lvl1pPr marL="0" marR="0" lvl="0" indent="0" algn="r">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Naslov in vsebina" type="objTx">
  <p:cSld name="OBJECT_WITH_CAPTION_TEXT">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1080136" y="1146810"/>
            <a:ext cx="7107139" cy="4880610"/>
          </a:xfrm>
          <a:prstGeom prst="rect">
            <a:avLst/>
          </a:prstGeom>
          <a:noFill/>
          <a:ln>
            <a:noFill/>
          </a:ln>
        </p:spPr>
        <p:txBody>
          <a:bodyPr spcFirstLastPara="1" wrap="square" lIns="288025" tIns="144000" rIns="288025" bIns="144000" anchor="b" anchorCtr="0">
            <a:normAutofit/>
          </a:bodyPr>
          <a:lstStyle>
            <a:lvl1pPr lvl="0" algn="l">
              <a:lnSpc>
                <a:spcPct val="100000"/>
              </a:lnSpc>
              <a:spcBef>
                <a:spcPts val="0"/>
              </a:spcBef>
              <a:spcAft>
                <a:spcPts val="0"/>
              </a:spcAft>
              <a:buClr>
                <a:schemeClr val="dk1"/>
              </a:buClr>
              <a:buSzPts val="6300"/>
              <a:buFont typeface="Calibri"/>
              <a:buNone/>
              <a:defRPr sz="63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0"/>
          <p:cNvSpPr txBox="1">
            <a:spLocks noGrp="1"/>
          </p:cNvSpPr>
          <p:nvPr>
            <p:ph type="body" idx="1"/>
          </p:nvPr>
        </p:nvSpPr>
        <p:spPr>
          <a:xfrm>
            <a:off x="8446056" y="1146812"/>
            <a:ext cx="12076509" cy="24583074"/>
          </a:xfrm>
          <a:prstGeom prst="rect">
            <a:avLst/>
          </a:prstGeom>
          <a:noFill/>
          <a:ln>
            <a:noFill/>
          </a:ln>
        </p:spPr>
        <p:txBody>
          <a:bodyPr spcFirstLastPara="1" wrap="square" lIns="288025" tIns="144000" rIns="288025" bIns="144000" anchor="t" anchorCtr="0">
            <a:normAutofit/>
          </a:bodyPr>
          <a:lstStyle>
            <a:lvl1pPr marL="457200" lvl="0" indent="-869950" algn="l">
              <a:lnSpc>
                <a:spcPct val="100000"/>
              </a:lnSpc>
              <a:spcBef>
                <a:spcPts val="2020"/>
              </a:spcBef>
              <a:spcAft>
                <a:spcPts val="0"/>
              </a:spcAft>
              <a:buClr>
                <a:schemeClr val="dk1"/>
              </a:buClr>
              <a:buSzPts val="10100"/>
              <a:buChar char="•"/>
              <a:defRPr sz="10100"/>
            </a:lvl1pPr>
            <a:lvl2pPr marL="914400" lvl="1" indent="-787400" algn="l">
              <a:lnSpc>
                <a:spcPct val="100000"/>
              </a:lnSpc>
              <a:spcBef>
                <a:spcPts val="1760"/>
              </a:spcBef>
              <a:spcAft>
                <a:spcPts val="0"/>
              </a:spcAft>
              <a:buClr>
                <a:schemeClr val="dk1"/>
              </a:buClr>
              <a:buSzPts val="8800"/>
              <a:buChar char="–"/>
              <a:defRPr sz="8800"/>
            </a:lvl2pPr>
            <a:lvl3pPr marL="1371600" lvl="2" indent="-711200" algn="l">
              <a:lnSpc>
                <a:spcPct val="100000"/>
              </a:lnSpc>
              <a:spcBef>
                <a:spcPts val="1520"/>
              </a:spcBef>
              <a:spcAft>
                <a:spcPts val="0"/>
              </a:spcAft>
              <a:buClr>
                <a:schemeClr val="dk1"/>
              </a:buClr>
              <a:buSzPts val="7600"/>
              <a:buChar char="•"/>
              <a:defRPr sz="7600"/>
            </a:lvl3pPr>
            <a:lvl4pPr marL="1828800" lvl="3" indent="-628650" algn="l">
              <a:lnSpc>
                <a:spcPct val="100000"/>
              </a:lnSpc>
              <a:spcBef>
                <a:spcPts val="1260"/>
              </a:spcBef>
              <a:spcAft>
                <a:spcPts val="0"/>
              </a:spcAft>
              <a:buClr>
                <a:schemeClr val="dk1"/>
              </a:buClr>
              <a:buSzPts val="6300"/>
              <a:buChar char="–"/>
              <a:defRPr sz="6300"/>
            </a:lvl4pPr>
            <a:lvl5pPr marL="2286000" lvl="4" indent="-628650" algn="l">
              <a:lnSpc>
                <a:spcPct val="100000"/>
              </a:lnSpc>
              <a:spcBef>
                <a:spcPts val="1260"/>
              </a:spcBef>
              <a:spcAft>
                <a:spcPts val="0"/>
              </a:spcAft>
              <a:buClr>
                <a:schemeClr val="dk1"/>
              </a:buClr>
              <a:buSzPts val="6300"/>
              <a:buChar char="»"/>
              <a:defRPr sz="6300"/>
            </a:lvl5pPr>
            <a:lvl6pPr marL="2743200" lvl="5" indent="-628650" algn="l">
              <a:lnSpc>
                <a:spcPct val="100000"/>
              </a:lnSpc>
              <a:spcBef>
                <a:spcPts val="1260"/>
              </a:spcBef>
              <a:spcAft>
                <a:spcPts val="0"/>
              </a:spcAft>
              <a:buClr>
                <a:schemeClr val="dk1"/>
              </a:buClr>
              <a:buSzPts val="6300"/>
              <a:buChar char="•"/>
              <a:defRPr sz="6300"/>
            </a:lvl6pPr>
            <a:lvl7pPr marL="3200400" lvl="6" indent="-628650" algn="l">
              <a:lnSpc>
                <a:spcPct val="100000"/>
              </a:lnSpc>
              <a:spcBef>
                <a:spcPts val="1260"/>
              </a:spcBef>
              <a:spcAft>
                <a:spcPts val="0"/>
              </a:spcAft>
              <a:buClr>
                <a:schemeClr val="dk1"/>
              </a:buClr>
              <a:buSzPts val="6300"/>
              <a:buChar char="•"/>
              <a:defRPr sz="6300"/>
            </a:lvl7pPr>
            <a:lvl8pPr marL="3657600" lvl="7" indent="-628650" algn="l">
              <a:lnSpc>
                <a:spcPct val="100000"/>
              </a:lnSpc>
              <a:spcBef>
                <a:spcPts val="1260"/>
              </a:spcBef>
              <a:spcAft>
                <a:spcPts val="0"/>
              </a:spcAft>
              <a:buClr>
                <a:schemeClr val="dk1"/>
              </a:buClr>
              <a:buSzPts val="6300"/>
              <a:buChar char="•"/>
              <a:defRPr sz="6300"/>
            </a:lvl8pPr>
            <a:lvl9pPr marL="4114800" lvl="8" indent="-628650" algn="l">
              <a:lnSpc>
                <a:spcPct val="100000"/>
              </a:lnSpc>
              <a:spcBef>
                <a:spcPts val="1260"/>
              </a:spcBef>
              <a:spcAft>
                <a:spcPts val="0"/>
              </a:spcAft>
              <a:buClr>
                <a:schemeClr val="dk1"/>
              </a:buClr>
              <a:buSzPts val="6300"/>
              <a:buChar char="•"/>
              <a:defRPr sz="6300"/>
            </a:lvl9pPr>
          </a:lstStyle>
          <a:p>
            <a:endParaRPr/>
          </a:p>
        </p:txBody>
      </p:sp>
      <p:sp>
        <p:nvSpPr>
          <p:cNvPr id="57" name="Google Shape;57;p10"/>
          <p:cNvSpPr txBox="1">
            <a:spLocks noGrp="1"/>
          </p:cNvSpPr>
          <p:nvPr>
            <p:ph type="body" idx="2"/>
          </p:nvPr>
        </p:nvSpPr>
        <p:spPr>
          <a:xfrm>
            <a:off x="1080136" y="6027422"/>
            <a:ext cx="7107139" cy="19702465"/>
          </a:xfrm>
          <a:prstGeom prst="rect">
            <a:avLst/>
          </a:prstGeom>
          <a:noFill/>
          <a:ln>
            <a:noFill/>
          </a:ln>
        </p:spPr>
        <p:txBody>
          <a:bodyPr spcFirstLastPara="1" wrap="square" lIns="288025" tIns="144000" rIns="288025" bIns="144000" anchor="t" anchorCtr="0">
            <a:normAutofit/>
          </a:bodyPr>
          <a:lstStyle>
            <a:lvl1pPr marL="457200" lvl="0" indent="-228600" algn="l">
              <a:lnSpc>
                <a:spcPct val="100000"/>
              </a:lnSpc>
              <a:spcBef>
                <a:spcPts val="880"/>
              </a:spcBef>
              <a:spcAft>
                <a:spcPts val="0"/>
              </a:spcAft>
              <a:buClr>
                <a:schemeClr val="dk1"/>
              </a:buClr>
              <a:buSzPts val="4400"/>
              <a:buNone/>
              <a:defRPr sz="4400"/>
            </a:lvl1pPr>
            <a:lvl2pPr marL="914400" lvl="1" indent="-228600" algn="l">
              <a:lnSpc>
                <a:spcPct val="100000"/>
              </a:lnSpc>
              <a:spcBef>
                <a:spcPts val="760"/>
              </a:spcBef>
              <a:spcAft>
                <a:spcPts val="0"/>
              </a:spcAft>
              <a:buClr>
                <a:schemeClr val="dk1"/>
              </a:buClr>
              <a:buSzPts val="3800"/>
              <a:buNone/>
              <a:defRPr sz="3800"/>
            </a:lvl2pPr>
            <a:lvl3pPr marL="1371600" lvl="2" indent="-228600" algn="l">
              <a:lnSpc>
                <a:spcPct val="100000"/>
              </a:lnSpc>
              <a:spcBef>
                <a:spcPts val="640"/>
              </a:spcBef>
              <a:spcAft>
                <a:spcPts val="0"/>
              </a:spcAft>
              <a:buClr>
                <a:schemeClr val="dk1"/>
              </a:buClr>
              <a:buSzPts val="3200"/>
              <a:buNone/>
              <a:defRPr sz="3200"/>
            </a:lvl3pPr>
            <a:lvl4pPr marL="1828800" lvl="3" indent="-228600" algn="l">
              <a:lnSpc>
                <a:spcPct val="100000"/>
              </a:lnSpc>
              <a:spcBef>
                <a:spcPts val="560"/>
              </a:spcBef>
              <a:spcAft>
                <a:spcPts val="0"/>
              </a:spcAft>
              <a:buClr>
                <a:schemeClr val="dk1"/>
              </a:buClr>
              <a:buSzPts val="2800"/>
              <a:buNone/>
              <a:defRPr sz="2800"/>
            </a:lvl4pPr>
            <a:lvl5pPr marL="2286000" lvl="4" indent="-228600" algn="l">
              <a:lnSpc>
                <a:spcPct val="100000"/>
              </a:lnSpc>
              <a:spcBef>
                <a:spcPts val="560"/>
              </a:spcBef>
              <a:spcAft>
                <a:spcPts val="0"/>
              </a:spcAft>
              <a:buClr>
                <a:schemeClr val="dk1"/>
              </a:buClr>
              <a:buSzPts val="2800"/>
              <a:buNone/>
              <a:defRPr sz="2800"/>
            </a:lvl5pPr>
            <a:lvl6pPr marL="2743200" lvl="5" indent="-228600" algn="l">
              <a:lnSpc>
                <a:spcPct val="100000"/>
              </a:lnSpc>
              <a:spcBef>
                <a:spcPts val="560"/>
              </a:spcBef>
              <a:spcAft>
                <a:spcPts val="0"/>
              </a:spcAft>
              <a:buClr>
                <a:schemeClr val="dk1"/>
              </a:buClr>
              <a:buSzPts val="2800"/>
              <a:buNone/>
              <a:defRPr sz="2800"/>
            </a:lvl6pPr>
            <a:lvl7pPr marL="3200400" lvl="6" indent="-228600" algn="l">
              <a:lnSpc>
                <a:spcPct val="100000"/>
              </a:lnSpc>
              <a:spcBef>
                <a:spcPts val="560"/>
              </a:spcBef>
              <a:spcAft>
                <a:spcPts val="0"/>
              </a:spcAft>
              <a:buClr>
                <a:schemeClr val="dk1"/>
              </a:buClr>
              <a:buSzPts val="2800"/>
              <a:buNone/>
              <a:defRPr sz="2800"/>
            </a:lvl7pPr>
            <a:lvl8pPr marL="3657600" lvl="7" indent="-228600" algn="l">
              <a:lnSpc>
                <a:spcPct val="100000"/>
              </a:lnSpc>
              <a:spcBef>
                <a:spcPts val="560"/>
              </a:spcBef>
              <a:spcAft>
                <a:spcPts val="0"/>
              </a:spcAft>
              <a:buClr>
                <a:schemeClr val="dk1"/>
              </a:buClr>
              <a:buSzPts val="2800"/>
              <a:buNone/>
              <a:defRPr sz="2800"/>
            </a:lvl8pPr>
            <a:lvl9pPr marL="4114800" lvl="8" indent="-228600" algn="l">
              <a:lnSpc>
                <a:spcPct val="100000"/>
              </a:lnSpc>
              <a:spcBef>
                <a:spcPts val="560"/>
              </a:spcBef>
              <a:spcAft>
                <a:spcPts val="0"/>
              </a:spcAft>
              <a:buClr>
                <a:schemeClr val="dk1"/>
              </a:buClr>
              <a:buSzPts val="2800"/>
              <a:buNone/>
              <a:defRPr sz="2800"/>
            </a:lvl9pPr>
          </a:lstStyle>
          <a:p>
            <a:endParaRPr/>
          </a:p>
        </p:txBody>
      </p:sp>
      <p:sp>
        <p:nvSpPr>
          <p:cNvPr id="58" name="Google Shape;58;p10"/>
          <p:cNvSpPr txBox="1">
            <a:spLocks noGrp="1"/>
          </p:cNvSpPr>
          <p:nvPr>
            <p:ph type="dt" idx="10"/>
          </p:nvPr>
        </p:nvSpPr>
        <p:spPr>
          <a:xfrm>
            <a:off x="1080135" y="26696672"/>
            <a:ext cx="5040630" cy="1533525"/>
          </a:xfrm>
          <a:prstGeom prst="rect">
            <a:avLst/>
          </a:prstGeom>
          <a:noFill/>
          <a:ln>
            <a:noFill/>
          </a:ln>
        </p:spPr>
        <p:txBody>
          <a:bodyPr spcFirstLastPara="1" wrap="square" lIns="288025" tIns="144000" rIns="288025" bIns="1440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0"/>
          <p:cNvSpPr txBox="1">
            <a:spLocks noGrp="1"/>
          </p:cNvSpPr>
          <p:nvPr>
            <p:ph type="ftr" idx="11"/>
          </p:nvPr>
        </p:nvSpPr>
        <p:spPr>
          <a:xfrm>
            <a:off x="7380923" y="26696672"/>
            <a:ext cx="6840855" cy="1533525"/>
          </a:xfrm>
          <a:prstGeom prst="rect">
            <a:avLst/>
          </a:prstGeom>
          <a:noFill/>
          <a:ln>
            <a:noFill/>
          </a:ln>
        </p:spPr>
        <p:txBody>
          <a:bodyPr spcFirstLastPara="1" wrap="square" lIns="288025" tIns="144000" rIns="288025" bIns="1440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0"/>
          <p:cNvSpPr txBox="1">
            <a:spLocks noGrp="1"/>
          </p:cNvSpPr>
          <p:nvPr>
            <p:ph type="sldNum" idx="12"/>
          </p:nvPr>
        </p:nvSpPr>
        <p:spPr>
          <a:xfrm>
            <a:off x="15481934" y="26696672"/>
            <a:ext cx="5040630" cy="1533525"/>
          </a:xfrm>
          <a:prstGeom prst="rect">
            <a:avLst/>
          </a:prstGeom>
          <a:noFill/>
          <a:ln>
            <a:noFill/>
          </a:ln>
        </p:spPr>
        <p:txBody>
          <a:bodyPr spcFirstLastPara="1" wrap="square" lIns="288025" tIns="144000" rIns="288025" bIns="144000" anchor="ctr" anchorCtr="0">
            <a:noAutofit/>
          </a:bodyPr>
          <a:lstStyle>
            <a:lvl1pPr marL="0" marR="0" lvl="0" indent="0" algn="r">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Naslov in slika" type="picTx">
  <p:cSld name="PICTURE_WITH_CAPTION_TEXT">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4234280" y="20162520"/>
            <a:ext cx="12961620" cy="2380300"/>
          </a:xfrm>
          <a:prstGeom prst="rect">
            <a:avLst/>
          </a:prstGeom>
          <a:noFill/>
          <a:ln>
            <a:noFill/>
          </a:ln>
        </p:spPr>
        <p:txBody>
          <a:bodyPr spcFirstLastPara="1" wrap="square" lIns="288025" tIns="144000" rIns="288025" bIns="144000" anchor="b" anchorCtr="0">
            <a:normAutofit/>
          </a:bodyPr>
          <a:lstStyle>
            <a:lvl1pPr lvl="0" algn="l">
              <a:lnSpc>
                <a:spcPct val="100000"/>
              </a:lnSpc>
              <a:spcBef>
                <a:spcPts val="0"/>
              </a:spcBef>
              <a:spcAft>
                <a:spcPts val="0"/>
              </a:spcAft>
              <a:buClr>
                <a:schemeClr val="dk1"/>
              </a:buClr>
              <a:buSzPts val="6300"/>
              <a:buFont typeface="Calibri"/>
              <a:buNone/>
              <a:defRPr sz="63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1"/>
          <p:cNvSpPr>
            <a:spLocks noGrp="1"/>
          </p:cNvSpPr>
          <p:nvPr>
            <p:ph type="pic" idx="2"/>
          </p:nvPr>
        </p:nvSpPr>
        <p:spPr>
          <a:xfrm>
            <a:off x="4234280" y="2573655"/>
            <a:ext cx="12961620" cy="17282159"/>
          </a:xfrm>
          <a:prstGeom prst="rect">
            <a:avLst/>
          </a:prstGeom>
          <a:noFill/>
          <a:ln>
            <a:noFill/>
          </a:ln>
        </p:spPr>
      </p:sp>
      <p:sp>
        <p:nvSpPr>
          <p:cNvPr id="64" name="Google Shape;64;p11"/>
          <p:cNvSpPr txBox="1">
            <a:spLocks noGrp="1"/>
          </p:cNvSpPr>
          <p:nvPr>
            <p:ph type="body" idx="1"/>
          </p:nvPr>
        </p:nvSpPr>
        <p:spPr>
          <a:xfrm>
            <a:off x="4234280" y="22542820"/>
            <a:ext cx="12961620" cy="3380420"/>
          </a:xfrm>
          <a:prstGeom prst="rect">
            <a:avLst/>
          </a:prstGeom>
          <a:noFill/>
          <a:ln>
            <a:noFill/>
          </a:ln>
        </p:spPr>
        <p:txBody>
          <a:bodyPr spcFirstLastPara="1" wrap="square" lIns="288025" tIns="144000" rIns="288025" bIns="144000" anchor="t" anchorCtr="0">
            <a:normAutofit/>
          </a:bodyPr>
          <a:lstStyle>
            <a:lvl1pPr marL="457200" lvl="0" indent="-228600" algn="l">
              <a:lnSpc>
                <a:spcPct val="100000"/>
              </a:lnSpc>
              <a:spcBef>
                <a:spcPts val="880"/>
              </a:spcBef>
              <a:spcAft>
                <a:spcPts val="0"/>
              </a:spcAft>
              <a:buClr>
                <a:schemeClr val="dk1"/>
              </a:buClr>
              <a:buSzPts val="4400"/>
              <a:buNone/>
              <a:defRPr sz="4400"/>
            </a:lvl1pPr>
            <a:lvl2pPr marL="914400" lvl="1" indent="-228600" algn="l">
              <a:lnSpc>
                <a:spcPct val="100000"/>
              </a:lnSpc>
              <a:spcBef>
                <a:spcPts val="760"/>
              </a:spcBef>
              <a:spcAft>
                <a:spcPts val="0"/>
              </a:spcAft>
              <a:buClr>
                <a:schemeClr val="dk1"/>
              </a:buClr>
              <a:buSzPts val="3800"/>
              <a:buNone/>
              <a:defRPr sz="3800"/>
            </a:lvl2pPr>
            <a:lvl3pPr marL="1371600" lvl="2" indent="-228600" algn="l">
              <a:lnSpc>
                <a:spcPct val="100000"/>
              </a:lnSpc>
              <a:spcBef>
                <a:spcPts val="640"/>
              </a:spcBef>
              <a:spcAft>
                <a:spcPts val="0"/>
              </a:spcAft>
              <a:buClr>
                <a:schemeClr val="dk1"/>
              </a:buClr>
              <a:buSzPts val="3200"/>
              <a:buNone/>
              <a:defRPr sz="3200"/>
            </a:lvl3pPr>
            <a:lvl4pPr marL="1828800" lvl="3" indent="-228600" algn="l">
              <a:lnSpc>
                <a:spcPct val="100000"/>
              </a:lnSpc>
              <a:spcBef>
                <a:spcPts val="560"/>
              </a:spcBef>
              <a:spcAft>
                <a:spcPts val="0"/>
              </a:spcAft>
              <a:buClr>
                <a:schemeClr val="dk1"/>
              </a:buClr>
              <a:buSzPts val="2800"/>
              <a:buNone/>
              <a:defRPr sz="2800"/>
            </a:lvl4pPr>
            <a:lvl5pPr marL="2286000" lvl="4" indent="-228600" algn="l">
              <a:lnSpc>
                <a:spcPct val="100000"/>
              </a:lnSpc>
              <a:spcBef>
                <a:spcPts val="560"/>
              </a:spcBef>
              <a:spcAft>
                <a:spcPts val="0"/>
              </a:spcAft>
              <a:buClr>
                <a:schemeClr val="dk1"/>
              </a:buClr>
              <a:buSzPts val="2800"/>
              <a:buNone/>
              <a:defRPr sz="2800"/>
            </a:lvl5pPr>
            <a:lvl6pPr marL="2743200" lvl="5" indent="-228600" algn="l">
              <a:lnSpc>
                <a:spcPct val="100000"/>
              </a:lnSpc>
              <a:spcBef>
                <a:spcPts val="560"/>
              </a:spcBef>
              <a:spcAft>
                <a:spcPts val="0"/>
              </a:spcAft>
              <a:buClr>
                <a:schemeClr val="dk1"/>
              </a:buClr>
              <a:buSzPts val="2800"/>
              <a:buNone/>
              <a:defRPr sz="2800"/>
            </a:lvl6pPr>
            <a:lvl7pPr marL="3200400" lvl="6" indent="-228600" algn="l">
              <a:lnSpc>
                <a:spcPct val="100000"/>
              </a:lnSpc>
              <a:spcBef>
                <a:spcPts val="560"/>
              </a:spcBef>
              <a:spcAft>
                <a:spcPts val="0"/>
              </a:spcAft>
              <a:buClr>
                <a:schemeClr val="dk1"/>
              </a:buClr>
              <a:buSzPts val="2800"/>
              <a:buNone/>
              <a:defRPr sz="2800"/>
            </a:lvl7pPr>
            <a:lvl8pPr marL="3657600" lvl="7" indent="-228600" algn="l">
              <a:lnSpc>
                <a:spcPct val="100000"/>
              </a:lnSpc>
              <a:spcBef>
                <a:spcPts val="560"/>
              </a:spcBef>
              <a:spcAft>
                <a:spcPts val="0"/>
              </a:spcAft>
              <a:buClr>
                <a:schemeClr val="dk1"/>
              </a:buClr>
              <a:buSzPts val="2800"/>
              <a:buNone/>
              <a:defRPr sz="2800"/>
            </a:lvl8pPr>
            <a:lvl9pPr marL="4114800" lvl="8" indent="-228600" algn="l">
              <a:lnSpc>
                <a:spcPct val="100000"/>
              </a:lnSpc>
              <a:spcBef>
                <a:spcPts val="560"/>
              </a:spcBef>
              <a:spcAft>
                <a:spcPts val="0"/>
              </a:spcAft>
              <a:buClr>
                <a:schemeClr val="dk1"/>
              </a:buClr>
              <a:buSzPts val="2800"/>
              <a:buNone/>
              <a:defRPr sz="2800"/>
            </a:lvl9pPr>
          </a:lstStyle>
          <a:p>
            <a:endParaRPr/>
          </a:p>
        </p:txBody>
      </p:sp>
      <p:sp>
        <p:nvSpPr>
          <p:cNvPr id="65" name="Google Shape;65;p11"/>
          <p:cNvSpPr txBox="1">
            <a:spLocks noGrp="1"/>
          </p:cNvSpPr>
          <p:nvPr>
            <p:ph type="dt" idx="10"/>
          </p:nvPr>
        </p:nvSpPr>
        <p:spPr>
          <a:xfrm>
            <a:off x="1080135" y="26696672"/>
            <a:ext cx="5040630" cy="1533525"/>
          </a:xfrm>
          <a:prstGeom prst="rect">
            <a:avLst/>
          </a:prstGeom>
          <a:noFill/>
          <a:ln>
            <a:noFill/>
          </a:ln>
        </p:spPr>
        <p:txBody>
          <a:bodyPr spcFirstLastPara="1" wrap="square" lIns="288025" tIns="144000" rIns="288025" bIns="1440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1"/>
          <p:cNvSpPr txBox="1">
            <a:spLocks noGrp="1"/>
          </p:cNvSpPr>
          <p:nvPr>
            <p:ph type="ftr" idx="11"/>
          </p:nvPr>
        </p:nvSpPr>
        <p:spPr>
          <a:xfrm>
            <a:off x="7380923" y="26696672"/>
            <a:ext cx="6840855" cy="1533525"/>
          </a:xfrm>
          <a:prstGeom prst="rect">
            <a:avLst/>
          </a:prstGeom>
          <a:noFill/>
          <a:ln>
            <a:noFill/>
          </a:ln>
        </p:spPr>
        <p:txBody>
          <a:bodyPr spcFirstLastPara="1" wrap="square" lIns="288025" tIns="144000" rIns="288025" bIns="1440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15481934" y="26696672"/>
            <a:ext cx="5040630" cy="1533525"/>
          </a:xfrm>
          <a:prstGeom prst="rect">
            <a:avLst/>
          </a:prstGeom>
          <a:noFill/>
          <a:ln>
            <a:noFill/>
          </a:ln>
        </p:spPr>
        <p:txBody>
          <a:bodyPr spcFirstLastPara="1" wrap="square" lIns="288025" tIns="144000" rIns="288025" bIns="144000" anchor="ctr" anchorCtr="0">
            <a:noAutofit/>
          </a:bodyPr>
          <a:lstStyle>
            <a:lvl1pPr marL="0" marR="0" lvl="0" indent="0" algn="r">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1080135" y="1153480"/>
            <a:ext cx="19442430" cy="4800600"/>
          </a:xfrm>
          <a:prstGeom prst="rect">
            <a:avLst/>
          </a:prstGeom>
          <a:noFill/>
          <a:ln>
            <a:noFill/>
          </a:ln>
        </p:spPr>
        <p:txBody>
          <a:bodyPr spcFirstLastPara="1" wrap="square" lIns="288025" tIns="144000" rIns="288025" bIns="144000" anchor="ctr" anchorCtr="0">
            <a:normAutofit/>
          </a:bodyPr>
          <a:lstStyle>
            <a:lvl1pPr marR="0" lvl="0" algn="ctr" rtl="0">
              <a:lnSpc>
                <a:spcPct val="100000"/>
              </a:lnSpc>
              <a:spcBef>
                <a:spcPts val="0"/>
              </a:spcBef>
              <a:spcAft>
                <a:spcPts val="0"/>
              </a:spcAft>
              <a:buClr>
                <a:schemeClr val="dk1"/>
              </a:buClr>
              <a:buSzPts val="13900"/>
              <a:buFont typeface="Calibri"/>
              <a:buNone/>
              <a:defRPr sz="139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
          <p:cNvSpPr txBox="1">
            <a:spLocks noGrp="1"/>
          </p:cNvSpPr>
          <p:nvPr>
            <p:ph type="body" idx="1"/>
          </p:nvPr>
        </p:nvSpPr>
        <p:spPr>
          <a:xfrm>
            <a:off x="1080135" y="6720842"/>
            <a:ext cx="19442430" cy="19009046"/>
          </a:xfrm>
          <a:prstGeom prst="rect">
            <a:avLst/>
          </a:prstGeom>
          <a:noFill/>
          <a:ln>
            <a:noFill/>
          </a:ln>
        </p:spPr>
        <p:txBody>
          <a:bodyPr spcFirstLastPara="1" wrap="square" lIns="288025" tIns="144000" rIns="288025" bIns="144000" anchor="t" anchorCtr="0">
            <a:normAutofit/>
          </a:bodyPr>
          <a:lstStyle>
            <a:lvl1pPr marL="457200" marR="0" lvl="0" indent="-869950" algn="l" rtl="0">
              <a:lnSpc>
                <a:spcPct val="100000"/>
              </a:lnSpc>
              <a:spcBef>
                <a:spcPts val="2020"/>
              </a:spcBef>
              <a:spcAft>
                <a:spcPts val="0"/>
              </a:spcAft>
              <a:buClr>
                <a:schemeClr val="dk1"/>
              </a:buClr>
              <a:buSzPts val="10100"/>
              <a:buFont typeface="Arial"/>
              <a:buChar char="•"/>
              <a:defRPr sz="10100" b="0" i="0" u="none" strike="noStrike" cap="none">
                <a:solidFill>
                  <a:schemeClr val="dk1"/>
                </a:solidFill>
                <a:latin typeface="Calibri"/>
                <a:ea typeface="Calibri"/>
                <a:cs typeface="Calibri"/>
                <a:sym typeface="Calibri"/>
              </a:defRPr>
            </a:lvl1pPr>
            <a:lvl2pPr marL="914400" marR="0" lvl="1" indent="-787400" algn="l" rtl="0">
              <a:lnSpc>
                <a:spcPct val="100000"/>
              </a:lnSpc>
              <a:spcBef>
                <a:spcPts val="1760"/>
              </a:spcBef>
              <a:spcAft>
                <a:spcPts val="0"/>
              </a:spcAft>
              <a:buClr>
                <a:schemeClr val="dk1"/>
              </a:buClr>
              <a:buSzPts val="8800"/>
              <a:buFont typeface="Arial"/>
              <a:buChar char="–"/>
              <a:defRPr sz="8800" b="0" i="0" u="none" strike="noStrike" cap="none">
                <a:solidFill>
                  <a:schemeClr val="dk1"/>
                </a:solidFill>
                <a:latin typeface="Calibri"/>
                <a:ea typeface="Calibri"/>
                <a:cs typeface="Calibri"/>
                <a:sym typeface="Calibri"/>
              </a:defRPr>
            </a:lvl2pPr>
            <a:lvl3pPr marL="1371600" marR="0" lvl="2" indent="-711200" algn="l" rtl="0">
              <a:lnSpc>
                <a:spcPct val="100000"/>
              </a:lnSpc>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3pPr>
            <a:lvl4pPr marL="1828800" marR="0" lvl="3" indent="-628650" algn="l" rtl="0">
              <a:lnSpc>
                <a:spcPct val="100000"/>
              </a:lnSpc>
              <a:spcBef>
                <a:spcPts val="1260"/>
              </a:spcBef>
              <a:spcAft>
                <a:spcPts val="0"/>
              </a:spcAft>
              <a:buClr>
                <a:schemeClr val="dk1"/>
              </a:buClr>
              <a:buSzPts val="6300"/>
              <a:buFont typeface="Arial"/>
              <a:buChar char="–"/>
              <a:defRPr sz="6300" b="0" i="0" u="none" strike="noStrike" cap="none">
                <a:solidFill>
                  <a:schemeClr val="dk1"/>
                </a:solidFill>
                <a:latin typeface="Calibri"/>
                <a:ea typeface="Calibri"/>
                <a:cs typeface="Calibri"/>
                <a:sym typeface="Calibri"/>
              </a:defRPr>
            </a:lvl4pPr>
            <a:lvl5pPr marL="2286000" marR="0" lvl="4" indent="-628650" algn="l" rtl="0">
              <a:lnSpc>
                <a:spcPct val="100000"/>
              </a:lnSpc>
              <a:spcBef>
                <a:spcPts val="1260"/>
              </a:spcBef>
              <a:spcAft>
                <a:spcPts val="0"/>
              </a:spcAft>
              <a:buClr>
                <a:schemeClr val="dk1"/>
              </a:buClr>
              <a:buSzPts val="6300"/>
              <a:buFont typeface="Arial"/>
              <a:buChar char="»"/>
              <a:defRPr sz="6300" b="0" i="0" u="none" strike="noStrike" cap="none">
                <a:solidFill>
                  <a:schemeClr val="dk1"/>
                </a:solidFill>
                <a:latin typeface="Calibri"/>
                <a:ea typeface="Calibri"/>
                <a:cs typeface="Calibri"/>
                <a:sym typeface="Calibri"/>
              </a:defRPr>
            </a:lvl5pPr>
            <a:lvl6pPr marL="2743200" marR="0" lvl="5" indent="-628650" algn="l" rtl="0">
              <a:lnSpc>
                <a:spcPct val="100000"/>
              </a:lnSpc>
              <a:spcBef>
                <a:spcPts val="1260"/>
              </a:spcBef>
              <a:spcAft>
                <a:spcPts val="0"/>
              </a:spcAft>
              <a:buClr>
                <a:schemeClr val="dk1"/>
              </a:buClr>
              <a:buSzPts val="6300"/>
              <a:buFont typeface="Arial"/>
              <a:buChar char="•"/>
              <a:defRPr sz="6300" b="0" i="0" u="none" strike="noStrike" cap="none">
                <a:solidFill>
                  <a:schemeClr val="dk1"/>
                </a:solidFill>
                <a:latin typeface="Calibri"/>
                <a:ea typeface="Calibri"/>
                <a:cs typeface="Calibri"/>
                <a:sym typeface="Calibri"/>
              </a:defRPr>
            </a:lvl6pPr>
            <a:lvl7pPr marL="3200400" marR="0" lvl="6" indent="-628650" algn="l" rtl="0">
              <a:lnSpc>
                <a:spcPct val="100000"/>
              </a:lnSpc>
              <a:spcBef>
                <a:spcPts val="1260"/>
              </a:spcBef>
              <a:spcAft>
                <a:spcPts val="0"/>
              </a:spcAft>
              <a:buClr>
                <a:schemeClr val="dk1"/>
              </a:buClr>
              <a:buSzPts val="6300"/>
              <a:buFont typeface="Arial"/>
              <a:buChar char="•"/>
              <a:defRPr sz="6300" b="0" i="0" u="none" strike="noStrike" cap="none">
                <a:solidFill>
                  <a:schemeClr val="dk1"/>
                </a:solidFill>
                <a:latin typeface="Calibri"/>
                <a:ea typeface="Calibri"/>
                <a:cs typeface="Calibri"/>
                <a:sym typeface="Calibri"/>
              </a:defRPr>
            </a:lvl7pPr>
            <a:lvl8pPr marL="3657600" marR="0" lvl="7" indent="-628650" algn="l" rtl="0">
              <a:lnSpc>
                <a:spcPct val="100000"/>
              </a:lnSpc>
              <a:spcBef>
                <a:spcPts val="1260"/>
              </a:spcBef>
              <a:spcAft>
                <a:spcPts val="0"/>
              </a:spcAft>
              <a:buClr>
                <a:schemeClr val="dk1"/>
              </a:buClr>
              <a:buSzPts val="6300"/>
              <a:buFont typeface="Arial"/>
              <a:buChar char="•"/>
              <a:defRPr sz="6300" b="0" i="0" u="none" strike="noStrike" cap="none">
                <a:solidFill>
                  <a:schemeClr val="dk1"/>
                </a:solidFill>
                <a:latin typeface="Calibri"/>
                <a:ea typeface="Calibri"/>
                <a:cs typeface="Calibri"/>
                <a:sym typeface="Calibri"/>
              </a:defRPr>
            </a:lvl8pPr>
            <a:lvl9pPr marL="4114800" marR="0" lvl="8" indent="-628650" algn="l" rtl="0">
              <a:lnSpc>
                <a:spcPct val="100000"/>
              </a:lnSpc>
              <a:spcBef>
                <a:spcPts val="1260"/>
              </a:spcBef>
              <a:spcAft>
                <a:spcPts val="0"/>
              </a:spcAft>
              <a:buClr>
                <a:schemeClr val="dk1"/>
              </a:buClr>
              <a:buSzPts val="6300"/>
              <a:buFont typeface="Arial"/>
              <a:buChar char="•"/>
              <a:defRPr sz="6300"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1080135" y="26696672"/>
            <a:ext cx="5040630" cy="1533525"/>
          </a:xfrm>
          <a:prstGeom prst="rect">
            <a:avLst/>
          </a:prstGeom>
          <a:noFill/>
          <a:ln>
            <a:noFill/>
          </a:ln>
        </p:spPr>
        <p:txBody>
          <a:bodyPr spcFirstLastPara="1" wrap="square" lIns="288025" tIns="144000" rIns="288025" bIns="144000" anchor="ctr" anchorCtr="0">
            <a:noAutofit/>
          </a:bodyPr>
          <a:lstStyle>
            <a:lvl1pPr marR="0" lvl="0" algn="l" rtl="0">
              <a:lnSpc>
                <a:spcPct val="100000"/>
              </a:lnSpc>
              <a:spcBef>
                <a:spcPts val="0"/>
              </a:spcBef>
              <a:spcAft>
                <a:spcPts val="0"/>
              </a:spcAft>
              <a:buClr>
                <a:srgbClr val="000000"/>
              </a:buClr>
              <a:buSzPts val="1400"/>
              <a:buFont typeface="Arial"/>
              <a:buNone/>
              <a:defRPr sz="3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57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57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57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57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57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57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57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5700"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7380923" y="26696672"/>
            <a:ext cx="6840855" cy="1533525"/>
          </a:xfrm>
          <a:prstGeom prst="rect">
            <a:avLst/>
          </a:prstGeom>
          <a:noFill/>
          <a:ln>
            <a:noFill/>
          </a:ln>
        </p:spPr>
        <p:txBody>
          <a:bodyPr spcFirstLastPara="1" wrap="square" lIns="288025" tIns="144000" rIns="288025" bIns="144000" anchor="ctr" anchorCtr="0">
            <a:noAutofit/>
          </a:bodyPr>
          <a:lstStyle>
            <a:lvl1pPr marR="0" lvl="0" algn="ctr" rtl="0">
              <a:lnSpc>
                <a:spcPct val="100000"/>
              </a:lnSpc>
              <a:spcBef>
                <a:spcPts val="0"/>
              </a:spcBef>
              <a:spcAft>
                <a:spcPts val="0"/>
              </a:spcAft>
              <a:buClr>
                <a:srgbClr val="000000"/>
              </a:buClr>
              <a:buSzPts val="1400"/>
              <a:buFont typeface="Arial"/>
              <a:buNone/>
              <a:defRPr sz="3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57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57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57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57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57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57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57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57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15481934" y="26696672"/>
            <a:ext cx="5040630" cy="1533525"/>
          </a:xfrm>
          <a:prstGeom prst="rect">
            <a:avLst/>
          </a:prstGeom>
          <a:noFill/>
          <a:ln>
            <a:noFill/>
          </a:ln>
        </p:spPr>
        <p:txBody>
          <a:bodyPr spcFirstLastPara="1" wrap="square" lIns="288025" tIns="144000" rIns="288025" bIns="144000" anchor="ctr" anchorCtr="0">
            <a:noAutofit/>
          </a:bodyPr>
          <a:lstStyle>
            <a:lvl1pPr marL="0" marR="0" lvl="0" indent="0" algn="r" rtl="0">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3800"/>
              <a:buFont typeface="Arial"/>
              <a:buNone/>
              <a:defRPr sz="3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l-SI"/>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488825" y="8065096"/>
            <a:ext cx="20569500" cy="11849100"/>
          </a:xfrm>
          <a:prstGeom prst="roundRect">
            <a:avLst>
              <a:gd name="adj" fmla="val 16667"/>
            </a:avLst>
          </a:prstGeom>
          <a:noFill/>
          <a:ln w="25400" cap="rnd" cmpd="sng">
            <a:solidFill>
              <a:srgbClr val="00B050"/>
            </a:solidFill>
            <a:prstDash val="solid"/>
            <a:round/>
            <a:headEnd type="none" w="sm" len="sm"/>
            <a:tailEnd type="none" w="sm" len="sm"/>
          </a:ln>
        </p:spPr>
        <p:txBody>
          <a:bodyPr spcFirstLastPara="1" wrap="square" lIns="91425" tIns="0" rIns="90000" bIns="45700" anchor="t" anchorCtr="0">
            <a:noAutofit/>
          </a:bodyPr>
          <a:lstStyle/>
          <a:p>
            <a:pPr marL="857250" marR="0" lvl="0" indent="-495300" algn="l" rtl="0">
              <a:lnSpc>
                <a:spcPct val="100000"/>
              </a:lnSpc>
              <a:spcBef>
                <a:spcPts val="0"/>
              </a:spcBef>
              <a:spcAft>
                <a:spcPts val="0"/>
              </a:spcAft>
              <a:buClr>
                <a:schemeClr val="dk1"/>
              </a:buClr>
              <a:buSzPts val="5700"/>
              <a:buFont typeface="Calibri"/>
              <a:buNone/>
            </a:pPr>
            <a:endParaRPr sz="5700" b="0" i="0" u="none" strike="noStrike" cap="none">
              <a:solidFill>
                <a:srgbClr val="92D050"/>
              </a:solidFill>
              <a:latin typeface="Calibri"/>
              <a:ea typeface="Calibri"/>
              <a:cs typeface="Calibri"/>
              <a:sym typeface="Calibri"/>
            </a:endParaRPr>
          </a:p>
        </p:txBody>
      </p:sp>
      <p:pic>
        <p:nvPicPr>
          <p:cNvPr id="85" name="Google Shape;85;p1"/>
          <p:cNvPicPr preferRelativeResize="0"/>
          <p:nvPr/>
        </p:nvPicPr>
        <p:blipFill rotWithShape="1">
          <a:blip r:embed="rId3">
            <a:alphaModFix/>
          </a:blip>
          <a:srcRect l="2243" t="8573" r="13104" b="19478"/>
          <a:stretch/>
        </p:blipFill>
        <p:spPr>
          <a:xfrm>
            <a:off x="15239165" y="8442950"/>
            <a:ext cx="4285965" cy="7008985"/>
          </a:xfrm>
          <a:prstGeom prst="rect">
            <a:avLst/>
          </a:prstGeom>
          <a:noFill/>
          <a:ln>
            <a:noFill/>
          </a:ln>
        </p:spPr>
      </p:pic>
      <p:pic>
        <p:nvPicPr>
          <p:cNvPr id="86" name="Google Shape;86;p1" descr="N:\INTERNO\DK\SSPRP\OSKLR\PROGRAM_RAZVOJA_PODEZELJA_2014-2020\Ukrep_M16_Sodelovanje\EIP VEM točka\Brošure in zloženke in pingvin\Brošura_pingvin_logotip\eip-slogan-sl-en-01.jpg"/>
          <p:cNvPicPr preferRelativeResize="0"/>
          <p:nvPr/>
        </p:nvPicPr>
        <p:blipFill rotWithShape="1">
          <a:blip r:embed="rId4">
            <a:alphaModFix/>
          </a:blip>
          <a:srcRect/>
          <a:stretch/>
        </p:blipFill>
        <p:spPr>
          <a:xfrm>
            <a:off x="10618239" y="26944084"/>
            <a:ext cx="5301417" cy="1800199"/>
          </a:xfrm>
          <a:prstGeom prst="rect">
            <a:avLst/>
          </a:prstGeom>
          <a:noFill/>
          <a:ln>
            <a:noFill/>
          </a:ln>
        </p:spPr>
      </p:pic>
      <p:pic>
        <p:nvPicPr>
          <p:cNvPr id="87" name="Google Shape;87;p1"/>
          <p:cNvPicPr preferRelativeResize="0"/>
          <p:nvPr/>
        </p:nvPicPr>
        <p:blipFill rotWithShape="1">
          <a:blip r:embed="rId5">
            <a:alphaModFix/>
          </a:blip>
          <a:srcRect/>
          <a:stretch/>
        </p:blipFill>
        <p:spPr>
          <a:xfrm>
            <a:off x="1066" y="27435247"/>
            <a:ext cx="6263780" cy="1008112"/>
          </a:xfrm>
          <a:prstGeom prst="rect">
            <a:avLst/>
          </a:prstGeom>
          <a:noFill/>
          <a:ln>
            <a:noFill/>
          </a:ln>
        </p:spPr>
      </p:pic>
      <p:pic>
        <p:nvPicPr>
          <p:cNvPr id="88" name="Google Shape;88;p1"/>
          <p:cNvPicPr preferRelativeResize="0"/>
          <p:nvPr/>
        </p:nvPicPr>
        <p:blipFill rotWithShape="1">
          <a:blip r:embed="rId6">
            <a:alphaModFix/>
          </a:blip>
          <a:srcRect l="64762" t="16857" r="26838" b="73619"/>
          <a:stretch/>
        </p:blipFill>
        <p:spPr>
          <a:xfrm>
            <a:off x="5581554" y="26894522"/>
            <a:ext cx="5220658" cy="1849760"/>
          </a:xfrm>
          <a:prstGeom prst="rect">
            <a:avLst/>
          </a:prstGeom>
          <a:noFill/>
          <a:ln>
            <a:noFill/>
          </a:ln>
        </p:spPr>
      </p:pic>
      <p:pic>
        <p:nvPicPr>
          <p:cNvPr id="89" name="Google Shape;89;p1"/>
          <p:cNvPicPr preferRelativeResize="0"/>
          <p:nvPr/>
        </p:nvPicPr>
        <p:blipFill rotWithShape="1">
          <a:blip r:embed="rId7">
            <a:alphaModFix/>
          </a:blip>
          <a:srcRect l="88837" t="17248" r="7788" b="70880"/>
          <a:stretch/>
        </p:blipFill>
        <p:spPr>
          <a:xfrm>
            <a:off x="15976263" y="27007597"/>
            <a:ext cx="1577589" cy="1734572"/>
          </a:xfrm>
          <a:prstGeom prst="rect">
            <a:avLst/>
          </a:prstGeom>
          <a:noFill/>
          <a:ln>
            <a:noFill/>
          </a:ln>
        </p:spPr>
      </p:pic>
      <p:sp>
        <p:nvSpPr>
          <p:cNvPr id="90" name="Google Shape;90;p1"/>
          <p:cNvSpPr/>
          <p:nvPr/>
        </p:nvSpPr>
        <p:spPr>
          <a:xfrm>
            <a:off x="576214" y="331096"/>
            <a:ext cx="20598026" cy="2016224"/>
          </a:xfrm>
          <a:prstGeom prst="roundRect">
            <a:avLst>
              <a:gd name="adj" fmla="val 16667"/>
            </a:avLst>
          </a:prstGeom>
          <a:solidFill>
            <a:srgbClr val="92D050"/>
          </a:solidFill>
          <a:ln w="2540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200"/>
              <a:buFont typeface="Arial"/>
              <a:buNone/>
            </a:pPr>
            <a:r>
              <a:rPr lang="sl-SI" sz="7200" b="1" i="0" u="none" strike="noStrike" cap="none">
                <a:solidFill>
                  <a:schemeClr val="lt1"/>
                </a:solidFill>
                <a:latin typeface="Calibri"/>
                <a:ea typeface="Calibri"/>
                <a:cs typeface="Calibri"/>
                <a:sym typeface="Calibri"/>
              </a:rPr>
              <a:t>Digitalizacija namakanja zelenjave</a:t>
            </a:r>
            <a:endParaRPr sz="1400" b="0" i="0" u="none" strike="noStrike" cap="none">
              <a:solidFill>
                <a:srgbClr val="000000"/>
              </a:solidFill>
              <a:latin typeface="Arial"/>
              <a:ea typeface="Arial"/>
              <a:cs typeface="Arial"/>
              <a:sym typeface="Arial"/>
            </a:endParaRPr>
          </a:p>
        </p:txBody>
      </p:sp>
      <p:sp>
        <p:nvSpPr>
          <p:cNvPr id="91" name="Google Shape;91;p1"/>
          <p:cNvSpPr/>
          <p:nvPr/>
        </p:nvSpPr>
        <p:spPr>
          <a:xfrm>
            <a:off x="721596" y="2576878"/>
            <a:ext cx="10953292" cy="3375190"/>
          </a:xfrm>
          <a:prstGeom prst="roundRect">
            <a:avLst>
              <a:gd name="adj" fmla="val 16667"/>
            </a:avLst>
          </a:prstGeom>
          <a:noFill/>
          <a:ln w="2540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sl-SI" sz="3200" b="1" i="0" u="none" strike="noStrike" cap="none">
                <a:solidFill>
                  <a:srgbClr val="92D050"/>
                </a:solidFill>
                <a:latin typeface="Calibri"/>
                <a:ea typeface="Calibri"/>
                <a:cs typeface="Calibri"/>
                <a:sym typeface="Calibri"/>
              </a:rPr>
              <a:t>Vodilni partner</a:t>
            </a:r>
            <a:r>
              <a:rPr lang="sl-SI" sz="3200" b="0" i="0" u="none" strike="noStrike" cap="none">
                <a:solidFill>
                  <a:srgbClr val="92D050"/>
                </a:solidFill>
                <a:latin typeface="Calibri"/>
                <a:ea typeface="Calibri"/>
                <a:cs typeface="Calibri"/>
                <a:sym typeface="Calibri"/>
              </a:rPr>
              <a:t>: </a:t>
            </a:r>
            <a:r>
              <a:rPr lang="sl-SI" sz="2800" b="0" i="0" u="none" strike="noStrike" cap="none">
                <a:solidFill>
                  <a:schemeClr val="dk1"/>
                </a:solidFill>
                <a:latin typeface="Calibri"/>
                <a:ea typeface="Calibri"/>
                <a:cs typeface="Calibri"/>
                <a:sym typeface="Calibri"/>
              </a:rPr>
              <a:t>Sedem čez devet d.o.o.</a:t>
            </a:r>
            <a:endParaRPr sz="2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200"/>
              <a:buFont typeface="Arial"/>
              <a:buNone/>
            </a:pPr>
            <a:r>
              <a:rPr lang="sl-SI" sz="3200" b="1" i="0" u="none" strike="noStrike" cap="none">
                <a:solidFill>
                  <a:srgbClr val="92D050"/>
                </a:solidFill>
                <a:latin typeface="Calibri"/>
                <a:ea typeface="Calibri"/>
                <a:cs typeface="Calibri"/>
                <a:sym typeface="Calibri"/>
              </a:rPr>
              <a:t>Ostali člani partnerstva</a:t>
            </a:r>
            <a:r>
              <a:rPr lang="sl-SI" sz="3200" b="0" i="0" u="none" strike="noStrike" cap="none">
                <a:solidFill>
                  <a:srgbClr val="92D050"/>
                </a:solidFill>
                <a:latin typeface="Calibri"/>
                <a:ea typeface="Calibri"/>
                <a:cs typeface="Calibri"/>
                <a:sym typeface="Calibri"/>
              </a:rPr>
              <a:t>: </a:t>
            </a:r>
            <a:r>
              <a:rPr lang="sl-SI" sz="2800" b="0" i="0" u="none" strike="noStrike" cap="none">
                <a:solidFill>
                  <a:schemeClr val="dk1"/>
                </a:solidFill>
                <a:latin typeface="Calibri"/>
                <a:ea typeface="Calibri"/>
                <a:cs typeface="Calibri"/>
                <a:sym typeface="Calibri"/>
              </a:rPr>
              <a:t>BO – MO, d.o.o.; Univerza v Ljubljani, Biotehniška fakulteta; Čarna d.o.o.; Kmetijsko gospodarska zbornica Slovenije Kmetijsko gozdarski zavod Maribor; Solvera Lynx d.o.o; Kmetijska gospodarstva: Marijan Drožina, Zdravko Kerin, Janez Peternelj, Stanko Studen, Anton Vrbnjak</a:t>
            </a:r>
            <a:endParaRPr sz="1400" b="0" i="0" u="none" strike="noStrike" cap="none">
              <a:solidFill>
                <a:srgbClr val="000000"/>
              </a:solidFill>
              <a:latin typeface="Arial"/>
              <a:ea typeface="Arial"/>
              <a:cs typeface="Arial"/>
              <a:sym typeface="Arial"/>
            </a:endParaRPr>
          </a:p>
        </p:txBody>
      </p:sp>
      <p:sp>
        <p:nvSpPr>
          <p:cNvPr id="92" name="Google Shape;92;p1"/>
          <p:cNvSpPr/>
          <p:nvPr/>
        </p:nvSpPr>
        <p:spPr>
          <a:xfrm>
            <a:off x="546076" y="24932781"/>
            <a:ext cx="20512271" cy="1896114"/>
          </a:xfrm>
          <a:prstGeom prst="roundRect">
            <a:avLst>
              <a:gd name="adj" fmla="val 16667"/>
            </a:avLst>
          </a:prstGeom>
          <a:solidFill>
            <a:srgbClr val="92D05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sl-SI" sz="3600" b="0" i="0" u="none" strike="noStrike" cap="none">
                <a:solidFill>
                  <a:schemeClr val="lt1"/>
                </a:solidFill>
                <a:latin typeface="Calibri"/>
                <a:ea typeface="Calibri"/>
                <a:cs typeface="Calibri"/>
                <a:sym typeface="Calibri"/>
              </a:rPr>
              <a:t>Kontaktni podatki vodilnega partnerja  oz. kontaktni podatki predstavitelja posterja (ime in priimek, e-pošta):</a:t>
            </a:r>
            <a:r>
              <a:rPr lang="sl-SI" sz="1400" b="0" i="0" u="none" strike="noStrike" cap="none">
                <a:solidFill>
                  <a:srgbClr val="000000"/>
                </a:solidFill>
                <a:latin typeface="Arial"/>
                <a:ea typeface="Arial"/>
                <a:cs typeface="Arial"/>
                <a:sym typeface="Arial"/>
              </a:rPr>
              <a:t> </a:t>
            </a:r>
            <a:r>
              <a:rPr lang="sl-SI" sz="3600" b="0" i="0" u="none" strike="noStrike" cap="none">
                <a:solidFill>
                  <a:schemeClr val="lt1"/>
                </a:solidFill>
                <a:latin typeface="Calibri"/>
                <a:ea typeface="Calibri"/>
                <a:cs typeface="Calibri"/>
                <a:sym typeface="Calibri"/>
              </a:rPr>
              <a:t>Maja Brajnik - maja.brajnik@gmail.com</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r>
              <a:rPr lang="sl-SI" sz="3600" b="0" i="0" u="none" strike="noStrike" cap="none">
                <a:solidFill>
                  <a:schemeClr val="lt1"/>
                </a:solidFill>
                <a:latin typeface="Calibri"/>
                <a:ea typeface="Calibri"/>
                <a:cs typeface="Calibri"/>
                <a:sym typeface="Calibri"/>
              </a:rPr>
              <a:t>Spletna stran projekta: https://namakanje.si</a:t>
            </a:r>
            <a:endParaRPr sz="1400" b="0" i="0" u="none" strike="noStrike" cap="none">
              <a:solidFill>
                <a:srgbClr val="000000"/>
              </a:solidFill>
              <a:latin typeface="Arial"/>
              <a:ea typeface="Arial"/>
              <a:cs typeface="Arial"/>
              <a:sym typeface="Arial"/>
            </a:endParaRPr>
          </a:p>
        </p:txBody>
      </p:sp>
      <p:sp>
        <p:nvSpPr>
          <p:cNvPr id="93" name="Google Shape;93;p1"/>
          <p:cNvSpPr/>
          <p:nvPr/>
        </p:nvSpPr>
        <p:spPr>
          <a:xfrm>
            <a:off x="11923341" y="2664496"/>
            <a:ext cx="9135008" cy="1599194"/>
          </a:xfrm>
          <a:prstGeom prst="roundRect">
            <a:avLst>
              <a:gd name="adj" fmla="val 16667"/>
            </a:avLst>
          </a:prstGeom>
          <a:noFill/>
          <a:ln w="2540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92D05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200"/>
              <a:buFont typeface="Arial"/>
              <a:buNone/>
            </a:pPr>
            <a:r>
              <a:rPr lang="sl-SI" sz="3200" b="1" i="0" u="none" strike="noStrike" cap="none">
                <a:solidFill>
                  <a:srgbClr val="92D050"/>
                </a:solidFill>
                <a:latin typeface="Calibri"/>
                <a:ea typeface="Calibri"/>
                <a:cs typeface="Calibri"/>
                <a:sym typeface="Calibri"/>
              </a:rPr>
              <a:t>Tip projekta</a:t>
            </a:r>
            <a:r>
              <a:rPr lang="sl-SI" sz="3200" b="0" i="0" u="none" strike="noStrike" cap="none">
                <a:solidFill>
                  <a:srgbClr val="92D050"/>
                </a:solidFill>
                <a:latin typeface="Calibri"/>
                <a:ea typeface="Calibri"/>
                <a:cs typeface="Calibri"/>
                <a:sym typeface="Calibri"/>
              </a:rPr>
              <a:t>:</a:t>
            </a:r>
            <a:r>
              <a:rPr lang="sl-SI" sz="2800" b="0" i="0" u="none" strike="noStrike" cap="none">
                <a:solidFill>
                  <a:srgbClr val="92D050"/>
                </a:solidFill>
                <a:latin typeface="Calibri"/>
                <a:ea typeface="Calibri"/>
                <a:cs typeface="Calibri"/>
                <a:sym typeface="Calibri"/>
              </a:rPr>
              <a:t> </a:t>
            </a:r>
            <a:r>
              <a:rPr lang="sl-SI" sz="2800" b="0" i="0" u="none" strike="noStrike" cap="none">
                <a:solidFill>
                  <a:schemeClr val="dk1"/>
                </a:solidFill>
                <a:latin typeface="Calibri"/>
                <a:ea typeface="Calibri"/>
                <a:cs typeface="Calibri"/>
                <a:sym typeface="Calibri"/>
              </a:rPr>
              <a:t>EIP</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r>
              <a:rPr lang="sl-SI" sz="3200" b="1" i="0" u="none" strike="noStrike" cap="none">
                <a:solidFill>
                  <a:srgbClr val="92D050"/>
                </a:solidFill>
                <a:latin typeface="Calibri"/>
                <a:ea typeface="Calibri"/>
                <a:cs typeface="Calibri"/>
                <a:sym typeface="Calibri"/>
              </a:rPr>
              <a:t>Tematika projekta</a:t>
            </a:r>
            <a:r>
              <a:rPr lang="sl-SI" sz="3200" b="0" i="0" u="none" strike="noStrike" cap="none">
                <a:solidFill>
                  <a:srgbClr val="92D050"/>
                </a:solidFill>
                <a:latin typeface="Calibri"/>
                <a:ea typeface="Calibri"/>
                <a:cs typeface="Calibri"/>
                <a:sym typeface="Calibri"/>
              </a:rPr>
              <a:t>:</a:t>
            </a:r>
            <a:r>
              <a:rPr lang="sl-SI" sz="2800" b="0" i="0" u="none" strike="noStrike" cap="none">
                <a:solidFill>
                  <a:srgbClr val="92D050"/>
                </a:solidFill>
                <a:latin typeface="Calibri"/>
                <a:ea typeface="Calibri"/>
                <a:cs typeface="Calibri"/>
                <a:sym typeface="Calibri"/>
              </a:rPr>
              <a:t> </a:t>
            </a:r>
            <a:r>
              <a:rPr lang="sl-SI" sz="2800" b="0" i="0" u="none" strike="noStrike" cap="none">
                <a:solidFill>
                  <a:schemeClr val="dk1"/>
                </a:solidFill>
                <a:latin typeface="Calibri"/>
                <a:ea typeface="Calibri"/>
                <a:cs typeface="Calibri"/>
                <a:sym typeface="Calibri"/>
              </a:rPr>
              <a:t>Razvoj in širitev digitalizacije na kmetijskem gospodarstvu in organizaciji pridelave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sl-SI" sz="2800" b="0" i="0" u="none" strike="noStrike" cap="none">
                <a:solidFill>
                  <a:srgbClr val="92D05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94" name="Google Shape;94;p1"/>
          <p:cNvSpPr/>
          <p:nvPr/>
        </p:nvSpPr>
        <p:spPr>
          <a:xfrm>
            <a:off x="11953479" y="4442390"/>
            <a:ext cx="9135008" cy="3375190"/>
          </a:xfrm>
          <a:prstGeom prst="roundRect">
            <a:avLst>
              <a:gd name="adj" fmla="val 16667"/>
            </a:avLst>
          </a:prstGeom>
          <a:noFill/>
          <a:ln w="25400" cap="flat" cmpd="sng">
            <a:solidFill>
              <a:srgbClr val="00B050"/>
            </a:solidFill>
            <a:prstDash val="solid"/>
            <a:round/>
            <a:headEnd type="none" w="sm" len="sm"/>
            <a:tailEnd type="none" w="sm" len="sm"/>
          </a:ln>
        </p:spPr>
        <p:txBody>
          <a:bodyPr spcFirstLastPara="1" wrap="square" lIns="72000" tIns="45700" rIns="36000" bIns="45700"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sl-SI" sz="3200" b="1" i="0" u="none" strike="noStrike" cap="none">
                <a:solidFill>
                  <a:srgbClr val="92D050"/>
                </a:solidFill>
                <a:latin typeface="Calibri"/>
                <a:ea typeface="Calibri"/>
                <a:cs typeface="Calibri"/>
                <a:sym typeface="Calibri"/>
              </a:rPr>
              <a:t>Praktični problem</a:t>
            </a:r>
            <a:r>
              <a:rPr lang="sl-SI" sz="3200" b="0" i="0" u="none" strike="noStrike" cap="none">
                <a:solidFill>
                  <a:srgbClr val="92D050"/>
                </a:solidFill>
                <a:latin typeface="Calibri"/>
                <a:ea typeface="Calibri"/>
                <a:cs typeface="Calibri"/>
                <a:sym typeface="Calibri"/>
              </a:rPr>
              <a:t>:</a:t>
            </a:r>
            <a:r>
              <a:rPr lang="sl-SI" sz="3600" b="0" i="0" u="none" strike="noStrike" cap="none">
                <a:solidFill>
                  <a:srgbClr val="92D050"/>
                </a:solidFill>
                <a:latin typeface="Calibri"/>
                <a:ea typeface="Calibri"/>
                <a:cs typeface="Calibri"/>
                <a:sym typeface="Calibri"/>
              </a:rPr>
              <a:t> </a:t>
            </a:r>
            <a:r>
              <a:rPr lang="sl-SI" sz="2800" b="0" i="0" u="none" strike="noStrike" cap="none">
                <a:solidFill>
                  <a:schemeClr val="dk1"/>
                </a:solidFill>
                <a:latin typeface="Calibri"/>
                <a:ea typeface="Calibri"/>
                <a:cs typeface="Calibri"/>
                <a:sym typeface="Calibri"/>
              </a:rPr>
              <a:t>Z namakanjem lahko omilimo posledice suše v kmetijstvu. A prekomerno namakanje povzroča spiranje hranil skozi talni profil, preveliko porabo vode, lahko tudi slabšo kakovost pridelkov in zdravstveno stanje rastlin. Za kakovostno namakanje so potrebne informacije in z digitalizacijo pridelovanja bo kmetijsko gospodarstvo do njih dostopalo preprosto in pravočasno.</a:t>
            </a:r>
            <a:endParaRPr sz="1400" b="0" i="0" u="none" strike="noStrike" cap="none">
              <a:solidFill>
                <a:srgbClr val="000000"/>
              </a:solidFill>
              <a:latin typeface="Arial"/>
              <a:ea typeface="Arial"/>
              <a:cs typeface="Arial"/>
              <a:sym typeface="Arial"/>
            </a:endParaRPr>
          </a:p>
        </p:txBody>
      </p:sp>
      <p:sp>
        <p:nvSpPr>
          <p:cNvPr id="95" name="Google Shape;95;p1"/>
          <p:cNvSpPr/>
          <p:nvPr/>
        </p:nvSpPr>
        <p:spPr>
          <a:xfrm>
            <a:off x="576214" y="20161623"/>
            <a:ext cx="6682180" cy="4541600"/>
          </a:xfrm>
          <a:prstGeom prst="roundRect">
            <a:avLst>
              <a:gd name="adj" fmla="val 16667"/>
            </a:avLst>
          </a:prstGeom>
          <a:noFill/>
          <a:ln w="25400" cap="flat" cmpd="sng">
            <a:solidFill>
              <a:srgbClr val="00B050"/>
            </a:solidFill>
            <a:prstDash val="solid"/>
            <a:round/>
            <a:headEnd type="none" w="sm" len="sm"/>
            <a:tailEnd type="none" w="sm" len="sm"/>
          </a:ln>
        </p:spPr>
        <p:txBody>
          <a:bodyPr spcFirstLastPara="1" wrap="square" lIns="72000" tIns="0" rIns="72000" bIns="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sl-SI" sz="3600" b="1" i="0" u="none" strike="noStrike" cap="none" dirty="0">
                <a:solidFill>
                  <a:srgbClr val="00B050"/>
                </a:solidFill>
                <a:latin typeface="Calibri"/>
                <a:ea typeface="Calibri"/>
                <a:cs typeface="Calibri"/>
                <a:sym typeface="Calibri"/>
              </a:rPr>
              <a:t>Pogled kmeta:</a:t>
            </a:r>
            <a:endParaRPr sz="19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sl-SI" sz="2000" dirty="0">
                <a:latin typeface="Calibri" panose="020F0502020204030204" pitchFamily="34" charset="0"/>
                <a:ea typeface="Calibri"/>
                <a:cs typeface="Calibri" panose="020F0502020204030204" pitchFamily="34" charset="0"/>
                <a:sym typeface="Calibri"/>
              </a:rPr>
              <a:t>N</a:t>
            </a:r>
            <a:r>
              <a:rPr lang="sl-SI" sz="2000" dirty="0">
                <a:solidFill>
                  <a:schemeClr val="dk1"/>
                </a:solidFill>
                <a:latin typeface="Calibri" panose="020F0502020204030204" pitchFamily="34" charset="0"/>
                <a:ea typeface="Barlow"/>
                <a:cs typeface="Calibri" panose="020F0502020204030204" pitchFamily="34" charset="0"/>
                <a:sym typeface="Barlow"/>
              </a:rPr>
              <a:t>e pomaga, da imaš avtomatiko, ki ti vklaplja in izklaplja namakalni sistem, če avtomatiko nastavljaš po občutku. Uporabljam sistem za namakanje in zdaj vem bolj natančno, z manj dela, kdaj in koliko je potrebno namakati, da imajo rastline ravno prav vode. </a:t>
            </a:r>
            <a:br>
              <a:rPr lang="sl-SI" sz="2000" dirty="0">
                <a:solidFill>
                  <a:schemeClr val="dk1"/>
                </a:solidFill>
                <a:latin typeface="Calibri" panose="020F0502020204030204" pitchFamily="34" charset="0"/>
                <a:ea typeface="Barlow"/>
                <a:cs typeface="Calibri" panose="020F0502020204030204" pitchFamily="34" charset="0"/>
                <a:sym typeface="Barlow"/>
              </a:rPr>
            </a:br>
            <a:r>
              <a:rPr lang="sl-SI" sz="2000" i="1" dirty="0">
                <a:solidFill>
                  <a:schemeClr val="dk1"/>
                </a:solidFill>
                <a:latin typeface="Calibri" panose="020F0502020204030204" pitchFamily="34" charset="0"/>
                <a:ea typeface="Barlow"/>
                <a:cs typeface="Calibri" panose="020F0502020204030204" pitchFamily="34" charset="0"/>
                <a:sym typeface="Barlow"/>
              </a:rPr>
              <a:t>Zdravo Kerin, zelenjadar, Raka</a:t>
            </a:r>
            <a:br>
              <a:rPr lang="sl-SI" sz="2000" dirty="0">
                <a:solidFill>
                  <a:schemeClr val="dk1"/>
                </a:solidFill>
                <a:latin typeface="Barlow"/>
                <a:ea typeface="Barlow"/>
                <a:cs typeface="Barlow"/>
                <a:sym typeface="Barlow"/>
              </a:rPr>
            </a:br>
            <a:endParaRPr sz="2000" b="0" i="0" u="none" strike="noStrike" cap="none" dirty="0">
              <a:solidFill>
                <a:srgbClr val="000000"/>
              </a:solidFill>
              <a:latin typeface="Calibri"/>
              <a:ea typeface="Calibri"/>
              <a:cs typeface="Calibri"/>
              <a:sym typeface="Calibri"/>
            </a:endParaRPr>
          </a:p>
        </p:txBody>
      </p:sp>
      <p:sp>
        <p:nvSpPr>
          <p:cNvPr id="96" name="Google Shape;96;p1"/>
          <p:cNvSpPr/>
          <p:nvPr/>
        </p:nvSpPr>
        <p:spPr>
          <a:xfrm>
            <a:off x="721596" y="6148726"/>
            <a:ext cx="10953292" cy="1668854"/>
          </a:xfrm>
          <a:prstGeom prst="roundRect">
            <a:avLst>
              <a:gd name="adj" fmla="val 16667"/>
            </a:avLst>
          </a:prstGeom>
          <a:noFill/>
          <a:ln w="2540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sl-SI" sz="3200" b="1" i="0" u="none" strike="noStrike" cap="none">
                <a:solidFill>
                  <a:srgbClr val="92D050"/>
                </a:solidFill>
                <a:latin typeface="Calibri"/>
                <a:ea typeface="Calibri"/>
                <a:cs typeface="Calibri"/>
                <a:sym typeface="Calibri"/>
              </a:rPr>
              <a:t>Obdobje trajanja projekta</a:t>
            </a:r>
            <a:r>
              <a:rPr lang="sl-SI" sz="3200" b="0" i="0" u="none" strike="noStrike" cap="none">
                <a:solidFill>
                  <a:srgbClr val="92D050"/>
                </a:solidFill>
                <a:latin typeface="Calibri"/>
                <a:ea typeface="Calibri"/>
                <a:cs typeface="Calibri"/>
                <a:sym typeface="Calibri"/>
              </a:rPr>
              <a:t>: </a:t>
            </a:r>
            <a:r>
              <a:rPr lang="sl-SI" sz="2800" b="0" i="0" u="none" strike="noStrike" cap="none">
                <a:solidFill>
                  <a:schemeClr val="dk1"/>
                </a:solidFill>
                <a:latin typeface="Calibri"/>
                <a:ea typeface="Calibri"/>
                <a:cs typeface="Calibri"/>
                <a:sym typeface="Calibri"/>
              </a:rPr>
              <a:t>22.11.2019 – 21.11.2022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r>
              <a:rPr lang="sl-SI" sz="3200" b="1" i="0" u="none" strike="noStrike" cap="none">
                <a:solidFill>
                  <a:srgbClr val="92D050"/>
                </a:solidFill>
                <a:latin typeface="Calibri"/>
                <a:ea typeface="Calibri"/>
                <a:cs typeface="Calibri"/>
                <a:sym typeface="Calibri"/>
              </a:rPr>
              <a:t>Višina odobrenih sredstev</a:t>
            </a:r>
            <a:r>
              <a:rPr lang="sl-SI" sz="3200" b="0" i="0" u="none" strike="noStrike" cap="none">
                <a:solidFill>
                  <a:srgbClr val="92D050"/>
                </a:solidFill>
                <a:latin typeface="Calibri"/>
                <a:ea typeface="Calibri"/>
                <a:cs typeface="Calibri"/>
                <a:sym typeface="Calibri"/>
              </a:rPr>
              <a:t>: </a:t>
            </a:r>
            <a:r>
              <a:rPr lang="sl-SI" sz="2800" b="0" i="0" u="none" strike="noStrike" cap="none">
                <a:solidFill>
                  <a:schemeClr val="dk1"/>
                </a:solidFill>
                <a:latin typeface="Calibri"/>
                <a:ea typeface="Calibri"/>
                <a:cs typeface="Calibri"/>
                <a:sym typeface="Calibri"/>
              </a:rPr>
              <a:t>349.100,00 €</a:t>
            </a:r>
            <a:r>
              <a:rPr lang="sl-SI" sz="2800" b="0" i="0" u="none" strike="noStrike" cap="none">
                <a:solidFill>
                  <a:srgbClr val="92D05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97" name="Google Shape;97;p1"/>
          <p:cNvSpPr/>
          <p:nvPr/>
        </p:nvSpPr>
        <p:spPr>
          <a:xfrm>
            <a:off x="7539819" y="20161623"/>
            <a:ext cx="6617937" cy="4541600"/>
          </a:xfrm>
          <a:prstGeom prst="roundRect">
            <a:avLst>
              <a:gd name="adj" fmla="val 16667"/>
            </a:avLst>
          </a:prstGeom>
          <a:noFill/>
          <a:ln w="25400" cap="flat" cmpd="sng">
            <a:solidFill>
              <a:srgbClr val="00B050"/>
            </a:solidFill>
            <a:prstDash val="solid"/>
            <a:round/>
            <a:headEnd type="none" w="sm" len="sm"/>
            <a:tailEnd type="none" w="sm" len="sm"/>
          </a:ln>
        </p:spPr>
        <p:txBody>
          <a:bodyPr spcFirstLastPara="1" wrap="square" lIns="91425" tIns="0" rIns="91425" bIns="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sl-SI" sz="3600" b="1" i="0" u="none" strike="noStrike" cap="none" dirty="0">
                <a:solidFill>
                  <a:srgbClr val="00B050"/>
                </a:solidFill>
                <a:latin typeface="Calibri"/>
                <a:ea typeface="Calibri"/>
                <a:cs typeface="Calibri"/>
                <a:sym typeface="Calibri"/>
              </a:rPr>
              <a:t>Pogled svetovalca: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sl-SI" sz="2000" b="0" i="0" u="none" strike="noStrike" cap="none" dirty="0">
                <a:solidFill>
                  <a:schemeClr val="dk1"/>
                </a:solidFill>
                <a:latin typeface="Calibri"/>
                <a:ea typeface="Calibri"/>
                <a:cs typeface="Calibri"/>
                <a:sym typeface="Calibri"/>
              </a:rPr>
              <a:t>Zaradi podnebnih sprememb si tržnega zelenjadarstva brez namakanja ne moremo predstavljati. Ker naši kmetovalci v veliki meri namakajo po občutku, je razvoj sistema napovedi namakanja velik napredek na zelenjadarskih kmetijah. Kmetovalci bodo tako ob podpori svetovalcev pri svoji proizvodnji povečali količino in kakovost pridelkov, ob vseh prednostih pa bo pridelava manj obremenjujoča tudi za okolje. V prvem letu preizkušanja smo s partnerji dosegli, da je sistem natančen, dovršen in prijazen uporabniku, zato je cilj, da zaživi na številnih kmetijskih gospodarstvih. </a:t>
            </a:r>
            <a:endParaRPr dirty="0"/>
          </a:p>
          <a:p>
            <a:pPr marL="0" marR="0" lvl="0" indent="0" algn="l" rtl="0">
              <a:lnSpc>
                <a:spcPct val="100000"/>
              </a:lnSpc>
              <a:spcBef>
                <a:spcPts val="0"/>
              </a:spcBef>
              <a:spcAft>
                <a:spcPts val="0"/>
              </a:spcAft>
              <a:buNone/>
            </a:pPr>
            <a:r>
              <a:rPr lang="sl-SI" sz="2000" b="0" i="1" u="none" strike="noStrike" cap="none" dirty="0">
                <a:solidFill>
                  <a:schemeClr val="dk1"/>
                </a:solidFill>
                <a:latin typeface="Calibri"/>
                <a:ea typeface="Calibri"/>
                <a:cs typeface="Calibri"/>
                <a:sym typeface="Calibri"/>
              </a:rPr>
              <a:t>Boštjan Kristan, KGZS-zavod Maribor</a:t>
            </a:r>
            <a:endParaRPr dirty="0"/>
          </a:p>
          <a:p>
            <a:pPr marL="0" marR="0" lvl="0" indent="0" algn="l" rtl="0">
              <a:lnSpc>
                <a:spcPct val="100000"/>
              </a:lnSpc>
              <a:spcBef>
                <a:spcPts val="0"/>
              </a:spcBef>
              <a:spcAft>
                <a:spcPts val="0"/>
              </a:spcAft>
              <a:buNone/>
            </a:pPr>
            <a:endParaRPr sz="2000" b="0" i="0" u="none" strike="noStrike" cap="none" dirty="0">
              <a:solidFill>
                <a:srgbClr val="92D050"/>
              </a:solidFill>
              <a:latin typeface="Calibri"/>
              <a:ea typeface="Calibri"/>
              <a:cs typeface="Calibri"/>
              <a:sym typeface="Calibri"/>
            </a:endParaRPr>
          </a:p>
        </p:txBody>
      </p:sp>
      <p:sp>
        <p:nvSpPr>
          <p:cNvPr id="98" name="Google Shape;98;p1"/>
          <p:cNvSpPr/>
          <p:nvPr/>
        </p:nvSpPr>
        <p:spPr>
          <a:xfrm>
            <a:off x="14439181" y="20161623"/>
            <a:ext cx="6617937" cy="4541600"/>
          </a:xfrm>
          <a:prstGeom prst="roundRect">
            <a:avLst>
              <a:gd name="adj" fmla="val 16667"/>
            </a:avLst>
          </a:prstGeom>
          <a:noFill/>
          <a:ln w="25400" cap="flat" cmpd="sng">
            <a:solidFill>
              <a:srgbClr val="00B050"/>
            </a:solidFill>
            <a:prstDash val="solid"/>
            <a:round/>
            <a:headEnd type="none" w="sm" len="sm"/>
            <a:tailEnd type="none" w="sm" len="sm"/>
          </a:ln>
        </p:spPr>
        <p:txBody>
          <a:bodyPr spcFirstLastPara="1" wrap="square" lIns="72000" tIns="0" rIns="72000" bIns="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sl-SI" sz="3600" b="1" i="0" u="none" strike="noStrike" cap="none" dirty="0">
                <a:solidFill>
                  <a:srgbClr val="00B050"/>
                </a:solidFill>
                <a:latin typeface="Calibri"/>
                <a:ea typeface="Calibri"/>
                <a:cs typeface="Calibri"/>
                <a:sym typeface="Calibri"/>
              </a:rPr>
              <a:t>Pogled raziskovalca: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sl-SI" sz="2000" b="0" i="0" u="none" strike="noStrike" cap="none" dirty="0">
                <a:solidFill>
                  <a:schemeClr val="dk1"/>
                </a:solidFill>
                <a:latin typeface="Calibri"/>
                <a:ea typeface="Calibri"/>
                <a:cs typeface="Calibri"/>
                <a:sym typeface="Calibri"/>
              </a:rPr>
              <a:t>Optimizacija namakanja je izziv, preko katerega s pomočjo sodobnih orodij pomagamo kmetu z manjšanjem</a:t>
            </a:r>
            <a:endParaRPr dirty="0"/>
          </a:p>
          <a:p>
            <a:pPr marL="0" marR="0" lvl="0" indent="0" algn="l" rtl="0">
              <a:lnSpc>
                <a:spcPct val="100000"/>
              </a:lnSpc>
              <a:spcBef>
                <a:spcPts val="0"/>
              </a:spcBef>
              <a:spcAft>
                <a:spcPts val="0"/>
              </a:spcAft>
              <a:buNone/>
            </a:pPr>
            <a:r>
              <a:rPr lang="sl-SI" sz="2000" b="0" i="0" u="none" strike="noStrike" cap="none" dirty="0">
                <a:solidFill>
                  <a:schemeClr val="dk1"/>
                </a:solidFill>
                <a:latin typeface="Calibri"/>
                <a:ea typeface="Calibri"/>
                <a:cs typeface="Calibri"/>
                <a:sym typeface="Calibri"/>
              </a:rPr>
              <a:t>stroškov in okolju z večanjem učinkovitosti rabe vodnih virov. V projektu spoznavamo kako pomembna je funkcija vode v pridelavi zelenjave in na kaj vse moramo biti pozorni, da bo namakanje kar se da učinkovito. S tem pridobivamo izkušnje tako kmetje, ki spoznavajo gibanje in funkcije vode v tleh, kot tudi raziskovalci, ki dopolnjujemo teoretično znanje s prakso.</a:t>
            </a:r>
            <a:endParaRPr dirty="0"/>
          </a:p>
          <a:p>
            <a:pPr marL="0" marR="0" lvl="0" indent="0" algn="l" rtl="0">
              <a:lnSpc>
                <a:spcPct val="100000"/>
              </a:lnSpc>
              <a:spcBef>
                <a:spcPts val="0"/>
              </a:spcBef>
              <a:spcAft>
                <a:spcPts val="0"/>
              </a:spcAft>
              <a:buNone/>
            </a:pPr>
            <a:r>
              <a:rPr lang="sl-SI" sz="2000" b="0" i="1" u="none" strike="noStrike" cap="none" dirty="0">
                <a:solidFill>
                  <a:schemeClr val="dk1"/>
                </a:solidFill>
                <a:latin typeface="Calibri"/>
                <a:ea typeface="Calibri"/>
                <a:cs typeface="Calibri"/>
                <a:sym typeface="Calibri"/>
              </a:rPr>
              <a:t>Luka Žvokelj, Univerza v Ljubljani - Biotehniška fakulteta</a:t>
            </a:r>
            <a:endParaRPr sz="3600" b="0" i="1" u="none" strike="noStrike" cap="none" dirty="0">
              <a:solidFill>
                <a:srgbClr val="92D050"/>
              </a:solidFill>
              <a:latin typeface="Calibri"/>
              <a:ea typeface="Calibri"/>
              <a:cs typeface="Calibri"/>
              <a:sym typeface="Calibri"/>
            </a:endParaRPr>
          </a:p>
        </p:txBody>
      </p:sp>
      <p:sp>
        <p:nvSpPr>
          <p:cNvPr id="99" name="Google Shape;99;p1"/>
          <p:cNvSpPr txBox="1"/>
          <p:nvPr/>
        </p:nvSpPr>
        <p:spPr>
          <a:xfrm>
            <a:off x="1119122" y="8442950"/>
            <a:ext cx="13320000" cy="2308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sl-SI" sz="4800" b="1" i="0" u="none" strike="noStrike" cap="none" dirty="0">
                <a:solidFill>
                  <a:srgbClr val="92D050"/>
                </a:solidFill>
                <a:latin typeface="Calibri"/>
                <a:ea typeface="Calibri"/>
                <a:cs typeface="Calibri"/>
                <a:sym typeface="Calibri"/>
              </a:rPr>
              <a:t>Namen in cilji projekta </a:t>
            </a:r>
            <a:endParaRPr sz="4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200"/>
              <a:buFont typeface="Arial"/>
              <a:buNone/>
            </a:pPr>
            <a:r>
              <a:rPr lang="sl-SI" sz="3200" b="0" i="0" u="none" strike="noStrike" cap="none" dirty="0">
                <a:solidFill>
                  <a:schemeClr val="dk1"/>
                </a:solidFill>
                <a:latin typeface="Calibri"/>
                <a:ea typeface="Calibri"/>
                <a:cs typeface="Calibri"/>
                <a:sym typeface="Calibri"/>
              </a:rPr>
              <a:t>Razvijamo aplikacijo in pripadajoči informacijski sistem, ki bo kmetom, ki se ukvarjajo z zelenjadarstvom, na podlagi meritev vode v tleh, razvojne faze rastline ter vremenske napovedi, podal namakalni nasvet</a:t>
            </a:r>
            <a:r>
              <a:rPr lang="sl-SI" sz="3200"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p:txBody>
      </p:sp>
      <p:sp>
        <p:nvSpPr>
          <p:cNvPr id="100" name="Google Shape;100;p1"/>
          <p:cNvSpPr txBox="1"/>
          <p:nvPr/>
        </p:nvSpPr>
        <p:spPr>
          <a:xfrm>
            <a:off x="1139321" y="10795585"/>
            <a:ext cx="13018084" cy="44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sl-SI" sz="3200" b="0" i="0" u="none" strike="noStrike" cap="none" dirty="0">
                <a:solidFill>
                  <a:schemeClr val="dk1"/>
                </a:solidFill>
                <a:latin typeface="Calibri"/>
                <a:ea typeface="Calibri"/>
                <a:cs typeface="Calibri"/>
                <a:sym typeface="Calibri"/>
              </a:rPr>
              <a:t>Naši glavni cilji so:</a:t>
            </a:r>
            <a:endParaRPr sz="1400" b="0" i="0" u="none" strike="noStrike" cap="none" dirty="0">
              <a:solidFill>
                <a:srgbClr val="000000"/>
              </a:solidFill>
              <a:latin typeface="Arial"/>
              <a:ea typeface="Arial"/>
              <a:cs typeface="Arial"/>
              <a:sym typeface="Arial"/>
            </a:endParaRPr>
          </a:p>
          <a:p>
            <a:pPr marL="571500" marR="0" lvl="0" indent="-571500" algn="l" rtl="0">
              <a:lnSpc>
                <a:spcPct val="100000"/>
              </a:lnSpc>
              <a:spcBef>
                <a:spcPts val="0"/>
              </a:spcBef>
              <a:spcAft>
                <a:spcPts val="0"/>
              </a:spcAft>
              <a:buClr>
                <a:schemeClr val="dk1"/>
              </a:buClr>
              <a:buSzPts val="3200"/>
              <a:buFont typeface="Arial"/>
              <a:buChar char="•"/>
            </a:pPr>
            <a:r>
              <a:rPr lang="sl-SI" sz="3200" b="0" i="0" u="none" strike="noStrike" cap="none" dirty="0">
                <a:solidFill>
                  <a:schemeClr val="dk1"/>
                </a:solidFill>
                <a:latin typeface="Calibri"/>
                <a:ea typeface="Calibri"/>
                <a:cs typeface="Calibri"/>
                <a:sym typeface="Calibri"/>
              </a:rPr>
              <a:t>Uporaba aplikacije in komunikacijske opreme na partnerskih kmetijskih gospodarstvih</a:t>
            </a:r>
            <a:endParaRPr sz="1400" b="0" i="0" u="none" strike="noStrike" cap="none" dirty="0">
              <a:solidFill>
                <a:srgbClr val="000000"/>
              </a:solidFill>
              <a:latin typeface="Arial"/>
              <a:ea typeface="Arial"/>
              <a:cs typeface="Arial"/>
              <a:sym typeface="Arial"/>
            </a:endParaRPr>
          </a:p>
          <a:p>
            <a:pPr marL="571500" marR="0" lvl="0" indent="-571500" algn="l" rtl="0">
              <a:lnSpc>
                <a:spcPct val="100000"/>
              </a:lnSpc>
              <a:spcBef>
                <a:spcPts val="0"/>
              </a:spcBef>
              <a:spcAft>
                <a:spcPts val="0"/>
              </a:spcAft>
              <a:buClr>
                <a:schemeClr val="dk1"/>
              </a:buClr>
              <a:buSzPts val="3200"/>
              <a:buFont typeface="Arial"/>
              <a:buChar char="•"/>
            </a:pPr>
            <a:r>
              <a:rPr lang="sl-SI" sz="3200" b="0" i="0" u="none" strike="noStrike" cap="none" dirty="0">
                <a:solidFill>
                  <a:schemeClr val="dk1"/>
                </a:solidFill>
                <a:latin typeface="Calibri"/>
                <a:ea typeface="Calibri"/>
                <a:cs typeface="Calibri"/>
                <a:sym typeface="Calibri"/>
              </a:rPr>
              <a:t>Razvoj cenovno ugodne komunikacijske opreme za pošiljanje podatkov iz merilnikov količine vode v tleh</a:t>
            </a:r>
            <a:endParaRPr sz="1400" b="0" i="0" u="none" strike="noStrike" cap="none" dirty="0">
              <a:solidFill>
                <a:srgbClr val="000000"/>
              </a:solidFill>
              <a:latin typeface="Arial"/>
              <a:ea typeface="Arial"/>
              <a:cs typeface="Arial"/>
              <a:sym typeface="Arial"/>
            </a:endParaRPr>
          </a:p>
          <a:p>
            <a:pPr marL="571500" marR="0" lvl="0" indent="-571500" algn="l" rtl="0">
              <a:lnSpc>
                <a:spcPct val="100000"/>
              </a:lnSpc>
              <a:spcBef>
                <a:spcPts val="0"/>
              </a:spcBef>
              <a:spcAft>
                <a:spcPts val="0"/>
              </a:spcAft>
              <a:buClr>
                <a:schemeClr val="dk1"/>
              </a:buClr>
              <a:buSzPts val="3200"/>
              <a:buFont typeface="Arial"/>
              <a:buChar char="•"/>
            </a:pPr>
            <a:r>
              <a:rPr lang="sl-SI" sz="3200" b="0" i="0" u="none" strike="noStrike" cap="none" dirty="0">
                <a:solidFill>
                  <a:schemeClr val="dk1"/>
                </a:solidFill>
                <a:latin typeface="Calibri"/>
                <a:ea typeface="Calibri"/>
                <a:cs typeface="Calibri"/>
                <a:sym typeface="Calibri"/>
              </a:rPr>
              <a:t>Zmanjšanje porabe vode za namakanje</a:t>
            </a:r>
            <a:endParaRPr sz="1400" b="0" i="0" u="none" strike="noStrike" cap="none" dirty="0">
              <a:solidFill>
                <a:srgbClr val="000000"/>
              </a:solidFill>
              <a:latin typeface="Arial"/>
              <a:ea typeface="Arial"/>
              <a:cs typeface="Arial"/>
              <a:sym typeface="Arial"/>
            </a:endParaRPr>
          </a:p>
          <a:p>
            <a:pPr marL="571500" marR="0" lvl="0" indent="-571500" algn="l" rtl="0">
              <a:lnSpc>
                <a:spcPct val="100000"/>
              </a:lnSpc>
              <a:spcBef>
                <a:spcPts val="0"/>
              </a:spcBef>
              <a:spcAft>
                <a:spcPts val="0"/>
              </a:spcAft>
              <a:buClr>
                <a:schemeClr val="dk1"/>
              </a:buClr>
              <a:buSzPts val="3200"/>
              <a:buFont typeface="Arial"/>
              <a:buChar char="•"/>
            </a:pPr>
            <a:r>
              <a:rPr lang="sl-SI" sz="3200" b="0" i="0" u="none" strike="noStrike" cap="none" dirty="0">
                <a:solidFill>
                  <a:schemeClr val="dk1"/>
                </a:solidFill>
                <a:latin typeface="Calibri"/>
                <a:ea typeface="Calibri"/>
                <a:cs typeface="Calibri"/>
                <a:sym typeface="Calibri"/>
              </a:rPr>
              <a:t>Izobraževanje kmetov o pomembnosti strokovno pravilnega namakanja</a:t>
            </a:r>
            <a:endParaRPr sz="1400" b="0" i="0" u="none" strike="noStrike" cap="none" dirty="0">
              <a:solidFill>
                <a:srgbClr val="000000"/>
              </a:solidFill>
              <a:latin typeface="Arial"/>
              <a:ea typeface="Arial"/>
              <a:cs typeface="Arial"/>
              <a:sym typeface="Arial"/>
            </a:endParaRPr>
          </a:p>
          <a:p>
            <a:pPr marL="571500" marR="0" lvl="0" indent="-571500" algn="l" rtl="0">
              <a:lnSpc>
                <a:spcPct val="100000"/>
              </a:lnSpc>
              <a:spcBef>
                <a:spcPts val="0"/>
              </a:spcBef>
              <a:spcAft>
                <a:spcPts val="0"/>
              </a:spcAft>
              <a:buClr>
                <a:schemeClr val="dk1"/>
              </a:buClr>
              <a:buSzPts val="3200"/>
              <a:buFont typeface="Arial"/>
              <a:buChar char="•"/>
            </a:pPr>
            <a:r>
              <a:rPr lang="sl-SI" sz="3200" b="0" i="0" u="none" strike="noStrike" cap="none" dirty="0">
                <a:solidFill>
                  <a:schemeClr val="dk1"/>
                </a:solidFill>
                <a:latin typeface="Calibri"/>
                <a:ea typeface="Calibri"/>
                <a:cs typeface="Calibri"/>
                <a:sym typeface="Calibri"/>
              </a:rPr>
              <a:t>Izboljšati vertikalno povezanost proizvodne verige na relaciji kmet – kupec</a:t>
            </a:r>
            <a:endParaRPr sz="1400" b="0" i="0" u="none" strike="noStrike" cap="none" dirty="0">
              <a:solidFill>
                <a:srgbClr val="000000"/>
              </a:solidFill>
              <a:latin typeface="Arial"/>
              <a:ea typeface="Arial"/>
              <a:cs typeface="Arial"/>
              <a:sym typeface="Arial"/>
            </a:endParaRPr>
          </a:p>
          <a:p>
            <a:pPr marL="571500" marR="0" lvl="0" indent="-381000" algn="l" rtl="0">
              <a:lnSpc>
                <a:spcPct val="100000"/>
              </a:lnSpc>
              <a:spcBef>
                <a:spcPts val="0"/>
              </a:spcBef>
              <a:spcAft>
                <a:spcPts val="0"/>
              </a:spcAft>
              <a:buClr>
                <a:schemeClr val="dk1"/>
              </a:buClr>
              <a:buSzPts val="3000"/>
              <a:buFont typeface="Arial"/>
              <a:buNone/>
            </a:pPr>
            <a:endParaRPr sz="3000" b="0" i="0" u="none" strike="noStrike" cap="none" dirty="0">
              <a:solidFill>
                <a:schemeClr val="dk1"/>
              </a:solidFill>
              <a:latin typeface="Calibri"/>
              <a:ea typeface="Calibri"/>
              <a:cs typeface="Calibri"/>
              <a:sym typeface="Calibri"/>
            </a:endParaRPr>
          </a:p>
        </p:txBody>
      </p:sp>
      <p:sp>
        <p:nvSpPr>
          <p:cNvPr id="101" name="Google Shape;101;p1"/>
          <p:cNvSpPr txBox="1"/>
          <p:nvPr/>
        </p:nvSpPr>
        <p:spPr>
          <a:xfrm>
            <a:off x="1005171" y="14834873"/>
            <a:ext cx="19592400" cy="5141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sl-SI" sz="4800" b="1" i="0" u="none" strike="noStrike" cap="none" dirty="0">
                <a:solidFill>
                  <a:srgbClr val="92D050"/>
                </a:solidFill>
                <a:latin typeface="Calibri"/>
                <a:ea typeface="Calibri"/>
                <a:cs typeface="Calibri"/>
                <a:sym typeface="Calibri"/>
              </a:rPr>
              <a:t>Pričakovani rezultati</a:t>
            </a:r>
            <a:endParaRPr sz="4800" b="0" i="0" u="none" strike="noStrike" cap="none" dirty="0">
              <a:solidFill>
                <a:schemeClr val="dk1"/>
              </a:solidFill>
              <a:latin typeface="Calibri"/>
              <a:ea typeface="Calibri"/>
              <a:cs typeface="Calibri"/>
              <a:sym typeface="Calibri"/>
            </a:endParaRPr>
          </a:p>
          <a:p>
            <a:pPr marL="457200" marR="0" lvl="0" indent="-457200" algn="l" rtl="0">
              <a:lnSpc>
                <a:spcPct val="100000"/>
              </a:lnSpc>
              <a:spcBef>
                <a:spcPts val="0"/>
              </a:spcBef>
              <a:spcAft>
                <a:spcPts val="0"/>
              </a:spcAft>
              <a:buClr>
                <a:schemeClr val="dk1"/>
              </a:buClr>
              <a:buSzPts val="3200"/>
              <a:buFont typeface="Arial"/>
              <a:buChar char="•"/>
            </a:pPr>
            <a:r>
              <a:rPr lang="sl-SI" sz="3200" b="0" i="0" u="none" strike="noStrike" cap="none" dirty="0">
                <a:solidFill>
                  <a:schemeClr val="dk1"/>
                </a:solidFill>
                <a:latin typeface="Calibri"/>
                <a:ea typeface="Calibri"/>
                <a:cs typeface="Calibri"/>
                <a:sym typeface="Calibri"/>
              </a:rPr>
              <a:t>Kmetje se bodo informirano odločali o strategiji namakanja in namakali polja v skladu s potrebami rastlin na njih.</a:t>
            </a:r>
            <a:endParaRPr sz="1400" b="0" i="0" u="none" strike="noStrike" cap="none" dirty="0">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3200"/>
              <a:buFont typeface="Arial"/>
              <a:buChar char="•"/>
            </a:pPr>
            <a:r>
              <a:rPr lang="sl-SI" sz="3200" b="0" i="0" u="none" strike="noStrike" cap="none" dirty="0">
                <a:solidFill>
                  <a:schemeClr val="dk1"/>
                </a:solidFill>
                <a:latin typeface="Calibri"/>
                <a:ea typeface="Calibri"/>
                <a:cs typeface="Calibri"/>
                <a:sym typeface="Calibri"/>
              </a:rPr>
              <a:t>Kmetje, ki bodo udeleženi v aktivnostih razširjanja rezultatov, se bodo zavedali lastnosti optimalnega namakanja.</a:t>
            </a:r>
            <a:endParaRPr sz="1400" b="0" i="0" u="none" strike="noStrike" cap="none" dirty="0">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3200"/>
              <a:buFont typeface="Arial"/>
              <a:buChar char="•"/>
            </a:pPr>
            <a:r>
              <a:rPr lang="sl-SI" sz="3200" b="0" i="0" u="none" strike="noStrike" cap="none" dirty="0">
                <a:solidFill>
                  <a:schemeClr val="dk1"/>
                </a:solidFill>
                <a:latin typeface="Calibri"/>
                <a:ea typeface="Calibri"/>
                <a:cs typeface="Calibri"/>
                <a:sym typeface="Calibri"/>
              </a:rPr>
              <a:t>Ovrednotene možnosti uporabe omrežij in komunikatorjev z nizko porabo energije na poljih v različnih regijah.</a:t>
            </a:r>
            <a:endParaRPr sz="1400" b="0" i="0" u="none" strike="noStrike" cap="none" dirty="0">
              <a:solidFill>
                <a:srgbClr val="000000"/>
              </a:solidFill>
              <a:latin typeface="Arial"/>
              <a:ea typeface="Arial"/>
              <a:cs typeface="Arial"/>
              <a:sym typeface="Arial"/>
            </a:endParaRPr>
          </a:p>
          <a:p>
            <a:pPr marL="457200" marR="0" lvl="0" indent="-406400" algn="l" rtl="0">
              <a:lnSpc>
                <a:spcPct val="100000"/>
              </a:lnSpc>
              <a:spcBef>
                <a:spcPts val="0"/>
              </a:spcBef>
              <a:spcAft>
                <a:spcPts val="0"/>
              </a:spcAft>
              <a:buClr>
                <a:schemeClr val="dk1"/>
              </a:buClr>
              <a:buSzPts val="800"/>
              <a:buFont typeface="Arial"/>
              <a:buNone/>
            </a:pPr>
            <a:endParaRPr sz="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4800"/>
              <a:buFont typeface="Arial"/>
              <a:buNone/>
            </a:pPr>
            <a:r>
              <a:rPr lang="sl-SI" sz="4800" b="1" i="0" u="none" strike="noStrike" cap="none" dirty="0">
                <a:solidFill>
                  <a:srgbClr val="92D050"/>
                </a:solidFill>
                <a:latin typeface="Calibri"/>
                <a:ea typeface="Calibri"/>
                <a:cs typeface="Calibri"/>
                <a:sym typeface="Calibri"/>
              </a:rPr>
              <a:t>Dosedanji rezultati projekta</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r>
              <a:rPr lang="sl-SI" sz="3200" b="0" i="0" u="none" strike="noStrike" cap="none" dirty="0">
                <a:solidFill>
                  <a:schemeClr val="dk1"/>
                </a:solidFill>
                <a:latin typeface="Calibri"/>
                <a:ea typeface="Calibri"/>
                <a:cs typeface="Calibri"/>
                <a:sym typeface="Calibri"/>
              </a:rPr>
              <a:t>Razvili smo delujoč sistem: opremo, model za izračun namakalnega nasveta in aplikacijo, preko katere uporabniki urejajo in dostopajo do informacij zbranih v sistemu. V letošnjem letu smo pričeli s testiranjem razvitega sistema na petih kmetijskih gospodarstvih. </a:t>
            </a:r>
            <a:endParaRPr sz="3200" b="1" i="0" u="none" strike="noStrike" cap="none" dirty="0">
              <a:solidFill>
                <a:srgbClr val="92D05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chemeClr val="dk1"/>
              </a:solidFill>
              <a:latin typeface="Calibri"/>
              <a:ea typeface="Calibri"/>
              <a:cs typeface="Calibri"/>
              <a:sym typeface="Calibri"/>
            </a:endParaRPr>
          </a:p>
        </p:txBody>
      </p:sp>
      <p:pic>
        <p:nvPicPr>
          <p:cNvPr id="102" name="Google Shape;102;p1"/>
          <p:cNvPicPr preferRelativeResize="0"/>
          <p:nvPr/>
        </p:nvPicPr>
        <p:blipFill rotWithShape="1">
          <a:blip r:embed="rId8">
            <a:alphaModFix/>
          </a:blip>
          <a:srcRect/>
          <a:stretch/>
        </p:blipFill>
        <p:spPr>
          <a:xfrm>
            <a:off x="18512194" y="27079303"/>
            <a:ext cx="1434172" cy="1434172"/>
          </a:xfrm>
          <a:prstGeom prst="rect">
            <a:avLst/>
          </a:prstGeom>
          <a:noFill/>
          <a:ln>
            <a:noFill/>
          </a:ln>
        </p:spPr>
      </p:pic>
    </p:spTree>
  </p:cSld>
  <p:clrMapOvr>
    <a:masterClrMapping/>
  </p:clrMapOvr>
</p:sld>
</file>

<file path=ppt/theme/theme1.xml><?xml version="1.0" encoding="utf-8"?>
<a:theme xmlns:a="http://schemas.openxmlformats.org/drawingml/2006/main" name="Officeova tema">
  <a:themeElements>
    <a:clrScheme name="Pisarna">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TotalTime>
  <Words>636</Words>
  <Application>Microsoft Macintosh PowerPoint</Application>
  <PresentationFormat>Custom</PresentationFormat>
  <Paragraphs>36</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Calibri</vt:lpstr>
      <vt:lpstr>Arial</vt:lpstr>
      <vt:lpstr>Barlow</vt:lpstr>
      <vt:lpstr>Officeova tema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Vesna Miličić</dc:creator>
  <cp:lastModifiedBy>Maja Brajnik</cp:lastModifiedBy>
  <cp:revision>4</cp:revision>
  <dcterms:created xsi:type="dcterms:W3CDTF">2019-10-01T08:14:05Z</dcterms:created>
  <dcterms:modified xsi:type="dcterms:W3CDTF">2021-11-15T13:12:56Z</dcterms:modified>
</cp:coreProperties>
</file>