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96" y="150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715D-569E-465F-8068-4F469AA0B4A5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602B-203C-4BF3-A438-423AC5FC9F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07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602B-203C-4BF3-A438-423AC5FC9F8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906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92D050"/>
              </a:solidFill>
            </a:endParaRPr>
          </a:p>
          <a:p>
            <a:pPr algn="ctr"/>
            <a:endParaRPr lang="en-US" b="1" dirty="0">
              <a:solidFill>
                <a:srgbClr val="92D050"/>
              </a:solidFill>
            </a:endParaRPr>
          </a:p>
          <a:p>
            <a:pPr algn="ctr"/>
            <a:r>
              <a:rPr lang="sl-SI" b="1" dirty="0">
                <a:solidFill>
                  <a:srgbClr val="92D050"/>
                </a:solidFill>
              </a:rPr>
              <a:t>Namen in cilji projekta </a:t>
            </a:r>
            <a:endParaRPr lang="en-US" b="1" dirty="0">
              <a:solidFill>
                <a:srgbClr val="92D050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V </a:t>
            </a:r>
            <a:r>
              <a:rPr lang="en-US" sz="3600" dirty="0" err="1">
                <a:solidFill>
                  <a:schemeClr val="tx1"/>
                </a:solidFill>
              </a:rPr>
              <a:t>okviru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projekta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bomo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vzpostavili</a:t>
            </a:r>
            <a:r>
              <a:rPr lang="en-US" sz="3600" dirty="0">
                <a:solidFill>
                  <a:schemeClr val="tx1"/>
                </a:solidFill>
              </a:rPr>
              <a:t> model </a:t>
            </a:r>
            <a:r>
              <a:rPr lang="en-US" sz="3600" dirty="0" err="1">
                <a:solidFill>
                  <a:schemeClr val="tx1"/>
                </a:solidFill>
              </a:rPr>
              <a:t>reciklaže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odpadne</a:t>
            </a:r>
            <a:r>
              <a:rPr lang="en-US" sz="3600" dirty="0">
                <a:solidFill>
                  <a:schemeClr val="tx1"/>
                </a:solidFill>
              </a:rPr>
              <a:t> agro-stretch in </a:t>
            </a:r>
            <a:r>
              <a:rPr lang="en-US" sz="3600" dirty="0" err="1">
                <a:solidFill>
                  <a:schemeClr val="tx1"/>
                </a:solidFill>
              </a:rPr>
              <a:t>silažne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folije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podpori</a:t>
            </a:r>
            <a:r>
              <a:rPr lang="en-US" sz="3600" dirty="0">
                <a:solidFill>
                  <a:schemeClr val="tx1"/>
                </a:solidFill>
              </a:rPr>
              <a:t> z </a:t>
            </a:r>
            <a:r>
              <a:rPr lang="en-US" sz="3600" dirty="0" err="1">
                <a:solidFill>
                  <a:schemeClr val="tx1"/>
                </a:solidFill>
              </a:rPr>
              <a:t>razvito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platformo</a:t>
            </a:r>
            <a:r>
              <a:rPr lang="en-US" sz="3600" dirty="0">
                <a:solidFill>
                  <a:schemeClr val="tx1"/>
                </a:solidFill>
              </a:rPr>
              <a:t> za </a:t>
            </a:r>
            <a:r>
              <a:rPr lang="en-US" sz="3600" dirty="0" err="1">
                <a:solidFill>
                  <a:schemeClr val="tx1"/>
                </a:solidFill>
              </a:rPr>
              <a:t>lažjo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organiziracijo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izvedbe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modela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recikla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praksi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sl-SI" sz="3600" b="1" dirty="0">
              <a:solidFill>
                <a:srgbClr val="92D050"/>
              </a:solidFill>
            </a:endParaRPr>
          </a:p>
          <a:p>
            <a:pPr algn="ctr"/>
            <a:r>
              <a:rPr lang="sl-SI" b="1" dirty="0">
                <a:solidFill>
                  <a:srgbClr val="92D050"/>
                </a:solidFill>
              </a:rPr>
              <a:t>Pričakovani rezultati</a:t>
            </a:r>
            <a:r>
              <a:rPr lang="en-US" b="1" dirty="0">
                <a:solidFill>
                  <a:srgbClr val="92D050"/>
                </a:solidFill>
              </a:rPr>
              <a:t> </a:t>
            </a:r>
          </a:p>
          <a:p>
            <a:pPr marL="571500" indent="-571500" algn="ctr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</a:rPr>
              <a:t>Vzpostavljen</a:t>
            </a:r>
            <a:r>
              <a:rPr lang="en-US" sz="3600" dirty="0">
                <a:solidFill>
                  <a:schemeClr val="tx1"/>
                </a:solidFill>
              </a:rPr>
              <a:t> model </a:t>
            </a:r>
            <a:r>
              <a:rPr lang="en-US" sz="3600" dirty="0" err="1">
                <a:solidFill>
                  <a:schemeClr val="tx1"/>
                </a:solidFill>
              </a:rPr>
              <a:t>reciklaže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odpadne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folije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571500" indent="-571500" algn="ctr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</a:rPr>
              <a:t>Razvita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spletna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platforma</a:t>
            </a:r>
            <a:r>
              <a:rPr lang="en-US" sz="3600" dirty="0">
                <a:solidFill>
                  <a:schemeClr val="tx1"/>
                </a:solidFill>
              </a:rPr>
              <a:t> za </a:t>
            </a:r>
            <a:r>
              <a:rPr lang="en-US" sz="3600" dirty="0" err="1">
                <a:solidFill>
                  <a:schemeClr val="tx1"/>
                </a:solidFill>
              </a:rPr>
              <a:t>praktično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izvedbo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recikla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571500" indent="-571500" algn="ctr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</a:rPr>
              <a:t>Raziskave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materialov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folije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krme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balah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silosu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571500" indent="-571500" algn="ctr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</a:rPr>
              <a:t>Raziskave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vpliva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sežiga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folije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okolje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vpliva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vremena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kvaliteto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materiala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krme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sl-SI" sz="3600" dirty="0">
              <a:solidFill>
                <a:schemeClr val="tx1"/>
              </a:solidFill>
            </a:endParaRPr>
          </a:p>
          <a:p>
            <a:r>
              <a:rPr lang="sl-SI" b="1" dirty="0">
                <a:solidFill>
                  <a:srgbClr val="92D050"/>
                </a:solidFill>
              </a:rPr>
              <a:t>Dosedanji rezultati projekta</a:t>
            </a:r>
            <a:endParaRPr lang="en-US" b="1" dirty="0">
              <a:solidFill>
                <a:srgbClr val="92D05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Poleg 2-eh </a:t>
            </a:r>
            <a:r>
              <a:rPr lang="en-US" sz="3600" dirty="0" err="1">
                <a:solidFill>
                  <a:schemeClr val="tx1"/>
                </a:solidFill>
              </a:rPr>
              <a:t>standardnih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lokacij</a:t>
            </a:r>
            <a:r>
              <a:rPr lang="en-US" sz="3600" dirty="0">
                <a:solidFill>
                  <a:schemeClr val="tx1"/>
                </a:solidFill>
              </a:rPr>
              <a:t> za </a:t>
            </a:r>
            <a:r>
              <a:rPr lang="en-US" sz="3600" dirty="0" err="1">
                <a:solidFill>
                  <a:schemeClr val="tx1"/>
                </a:solidFill>
              </a:rPr>
              <a:t>odvoz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odpadne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folije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smo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vzpostavili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še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dva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zbirna</a:t>
            </a:r>
            <a:r>
              <a:rPr lang="en-US" sz="3600" dirty="0">
                <a:solidFill>
                  <a:schemeClr val="tx1"/>
                </a:solidFill>
              </a:rPr>
              <a:t> centra </a:t>
            </a:r>
            <a:r>
              <a:rPr lang="en-US" sz="3600" dirty="0" err="1">
                <a:solidFill>
                  <a:schemeClr val="tx1"/>
                </a:solidFill>
              </a:rPr>
              <a:t>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lokaciji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Poljče</a:t>
            </a:r>
            <a:r>
              <a:rPr lang="en-US" sz="3600" dirty="0">
                <a:solidFill>
                  <a:schemeClr val="tx1"/>
                </a:solidFill>
              </a:rPr>
              <a:t> in v </a:t>
            </a:r>
            <a:r>
              <a:rPr lang="en-US" sz="3600" dirty="0" err="1">
                <a:solidFill>
                  <a:schemeClr val="tx1"/>
                </a:solidFill>
              </a:rPr>
              <a:t>Šentjerneju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Do </a:t>
            </a:r>
            <a:r>
              <a:rPr lang="en-US" sz="3600" dirty="0" err="1">
                <a:solidFill>
                  <a:schemeClr val="tx1"/>
                </a:solidFill>
              </a:rPr>
              <a:t>danes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smo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okviru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projekta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zbrali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odpeljali</a:t>
            </a:r>
            <a:r>
              <a:rPr lang="en-US" sz="3600" dirty="0">
                <a:solidFill>
                  <a:schemeClr val="tx1"/>
                </a:solidFill>
              </a:rPr>
              <a:t> 54,9 t </a:t>
            </a:r>
            <a:r>
              <a:rPr lang="en-US" sz="3600" dirty="0" err="1">
                <a:solidFill>
                  <a:schemeClr val="tx1"/>
                </a:solidFill>
              </a:rPr>
              <a:t>odpadne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folije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</a:rPr>
              <a:t>Raziskali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smo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nekaj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materialov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folije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kakovost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silaže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balah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silosu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sl-SI" b="1" dirty="0">
                <a:solidFill>
                  <a:srgbClr val="92D050"/>
                </a:solidFill>
              </a:rPr>
              <a:t>Zaključek</a:t>
            </a:r>
            <a:r>
              <a:rPr lang="sl-SI" dirty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Ko </a:t>
            </a:r>
            <a:r>
              <a:rPr lang="en-US" sz="3600" dirty="0" err="1">
                <a:solidFill>
                  <a:schemeClr val="tx1"/>
                </a:solidFill>
              </a:rPr>
              <a:t>bo</a:t>
            </a:r>
            <a:r>
              <a:rPr lang="en-US" sz="3600" dirty="0">
                <a:solidFill>
                  <a:schemeClr val="tx1"/>
                </a:solidFill>
              </a:rPr>
              <a:t> model </a:t>
            </a:r>
            <a:r>
              <a:rPr lang="en-US" sz="3600" dirty="0" err="1">
                <a:solidFill>
                  <a:schemeClr val="tx1"/>
                </a:solidFill>
              </a:rPr>
              <a:t>recikla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vzpostavljen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bodo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imela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korist</a:t>
            </a:r>
            <a:r>
              <a:rPr lang="en-US" sz="3600" dirty="0">
                <a:solidFill>
                  <a:schemeClr val="tx1"/>
                </a:solidFill>
              </a:rPr>
              <a:t> od </a:t>
            </a:r>
            <a:r>
              <a:rPr lang="en-US" sz="3600" dirty="0" err="1">
                <a:solidFill>
                  <a:schemeClr val="tx1"/>
                </a:solidFill>
              </a:rPr>
              <a:t>projekta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predvsem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kmetijska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gospodarstva</a:t>
            </a:r>
            <a:r>
              <a:rPr lang="en-US" sz="3600" dirty="0">
                <a:solidFill>
                  <a:schemeClr val="tx1"/>
                </a:solidFill>
              </a:rPr>
              <a:t>, pa </a:t>
            </a:r>
            <a:r>
              <a:rPr lang="en-US" sz="3600" dirty="0" err="1">
                <a:solidFill>
                  <a:schemeClr val="tx1"/>
                </a:solidFill>
              </a:rPr>
              <a:t>tudi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svetovalne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službe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študentje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naravovarstva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kmetijstva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nenazadnje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tudi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raziskovalne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organizacije</a:t>
            </a:r>
            <a:r>
              <a:rPr lang="en-US" sz="3600" dirty="0">
                <a:solidFill>
                  <a:schemeClr val="tx1"/>
                </a:solidFill>
              </a:rPr>
              <a:t> s </a:t>
            </a:r>
            <a:r>
              <a:rPr lang="en-US" sz="3600" dirty="0" err="1">
                <a:solidFill>
                  <a:schemeClr val="tx1"/>
                </a:solidFill>
              </a:rPr>
              <a:t>področja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naravovarstva</a:t>
            </a:r>
            <a:r>
              <a:rPr lang="en-US" sz="3600" dirty="0">
                <a:solidFill>
                  <a:schemeClr val="tx1"/>
                </a:solidFill>
              </a:rPr>
              <a:t> in </a:t>
            </a:r>
            <a:r>
              <a:rPr lang="en-US" sz="3600" dirty="0" err="1">
                <a:solidFill>
                  <a:schemeClr val="tx1"/>
                </a:solidFill>
              </a:rPr>
              <a:t>kmetijstva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571500" indent="-571500" algn="ctr">
              <a:buFontTx/>
              <a:buChar char="-"/>
            </a:pP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19930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/>
              <a:t>Vzpostavitev modela reciklaže </a:t>
            </a:r>
            <a:r>
              <a:rPr lang="sl-SI" sz="4800" b="1" dirty="0" err="1"/>
              <a:t>agro-stretch</a:t>
            </a:r>
            <a:r>
              <a:rPr lang="sl-SI" sz="4800" b="1" dirty="0"/>
              <a:t> folije za bale in silažne folije s ciljem olajšati organizacijo za kmete in zmanjšati negativne posledice na okolje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Vodilni partner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en-US" sz="3600" dirty="0" err="1">
                <a:solidFill>
                  <a:srgbClr val="92D050"/>
                </a:solidFill>
              </a:rPr>
              <a:t>Microbium</a:t>
            </a:r>
            <a:r>
              <a:rPr lang="en-US" sz="3600" dirty="0">
                <a:solidFill>
                  <a:srgbClr val="92D050"/>
                </a:solidFill>
              </a:rPr>
              <a:t> d.o.o.</a:t>
            </a:r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Ostali člani partnerstva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en-US" sz="3600" dirty="0">
                <a:solidFill>
                  <a:srgbClr val="92D050"/>
                </a:solidFill>
              </a:rPr>
              <a:t>11 </a:t>
            </a:r>
            <a:r>
              <a:rPr lang="en-US" sz="3600" dirty="0" err="1">
                <a:solidFill>
                  <a:srgbClr val="92D050"/>
                </a:solidFill>
              </a:rPr>
              <a:t>partnerjev</a:t>
            </a:r>
            <a:r>
              <a:rPr lang="en-US" sz="3600" dirty="0">
                <a:solidFill>
                  <a:srgbClr val="92D050"/>
                </a:solidFill>
              </a:rPr>
              <a:t>, od </a:t>
            </a:r>
            <a:r>
              <a:rPr lang="en-US" sz="3600" dirty="0" err="1">
                <a:solidFill>
                  <a:srgbClr val="92D050"/>
                </a:solidFill>
              </a:rPr>
              <a:t>tega</a:t>
            </a:r>
            <a:r>
              <a:rPr lang="en-US" sz="3600" dirty="0">
                <a:solidFill>
                  <a:srgbClr val="92D050"/>
                </a:solidFill>
              </a:rPr>
              <a:t> 5</a:t>
            </a:r>
            <a:r>
              <a:rPr lang="sl-SI" sz="3600" dirty="0">
                <a:solidFill>
                  <a:srgbClr val="92D050"/>
                </a:solidFill>
              </a:rPr>
              <a:t> kmetijskih gospodarstev 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Kontaktni podatki vodilnega partnerja  oz. kontaktni podatki predstavitelja posterja (ime in priimek, e-pošta):</a:t>
            </a:r>
          </a:p>
          <a:p>
            <a:r>
              <a:rPr lang="en-US" sz="3600" dirty="0"/>
              <a:t>Gregor </a:t>
            </a:r>
            <a:r>
              <a:rPr lang="en-US" sz="3600" dirty="0" err="1"/>
              <a:t>Zupin</a:t>
            </a:r>
            <a:r>
              <a:rPr lang="en-US" sz="3600" dirty="0"/>
              <a:t>, zupin@microbium.si oz. </a:t>
            </a:r>
            <a:r>
              <a:rPr lang="en-US" sz="3600" dirty="0" err="1"/>
              <a:t>Janez</a:t>
            </a:r>
            <a:r>
              <a:rPr lang="en-US" sz="3600" dirty="0"/>
              <a:t> </a:t>
            </a:r>
            <a:r>
              <a:rPr lang="en-US" sz="3600" dirty="0" err="1"/>
              <a:t>Virc</a:t>
            </a:r>
            <a:r>
              <a:rPr lang="en-US" sz="3600" dirty="0"/>
              <a:t>, janez@virc.si</a:t>
            </a:r>
            <a:endParaRPr lang="sl-SI" sz="3600" dirty="0"/>
          </a:p>
          <a:p>
            <a:r>
              <a:rPr lang="sl-SI" sz="3600" dirty="0"/>
              <a:t>Spletna stran projekta: http://www.agrofolija.si/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Tip projekta</a:t>
            </a:r>
            <a:r>
              <a:rPr lang="sl-SI" sz="3600" dirty="0">
                <a:solidFill>
                  <a:srgbClr val="92D050"/>
                </a:solidFill>
              </a:rPr>
              <a:t>: EIP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Tematika projekta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en-US" sz="3200" dirty="0" err="1">
                <a:solidFill>
                  <a:srgbClr val="92D050"/>
                </a:solidFill>
              </a:rPr>
              <a:t>Kmetijstvo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kot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podpora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naravovarstvu</a:t>
            </a:r>
            <a:r>
              <a:rPr lang="en-US" sz="3200" dirty="0">
                <a:solidFill>
                  <a:srgbClr val="92D050"/>
                </a:solidFill>
              </a:rPr>
              <a:t> oz. </a:t>
            </a:r>
            <a:r>
              <a:rPr lang="en-US" sz="3200" dirty="0" err="1">
                <a:solidFill>
                  <a:srgbClr val="92D050"/>
                </a:solidFill>
              </a:rPr>
              <a:t>ohranjanje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biotske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raznovrstnosti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preko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ustreznega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načina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kmetovanja</a:t>
            </a:r>
            <a:endParaRPr lang="sl-SI" sz="3200" dirty="0">
              <a:solidFill>
                <a:srgbClr val="92D050"/>
              </a:solidFill>
            </a:endParaRPr>
          </a:p>
          <a:p>
            <a:r>
              <a:rPr lang="sl-SI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Praktični problem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en-US" sz="3200" dirty="0" err="1">
                <a:solidFill>
                  <a:srgbClr val="92D050"/>
                </a:solidFill>
              </a:rPr>
              <a:t>Zelo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aktualen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izziv</a:t>
            </a:r>
            <a:r>
              <a:rPr lang="en-US" sz="3200" dirty="0">
                <a:solidFill>
                  <a:srgbClr val="92D050"/>
                </a:solidFill>
              </a:rPr>
              <a:t> v </a:t>
            </a:r>
            <a:r>
              <a:rPr lang="en-US" sz="3200" dirty="0" err="1">
                <a:solidFill>
                  <a:srgbClr val="92D050"/>
                </a:solidFill>
              </a:rPr>
              <a:t>kmetijski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praksi</a:t>
            </a:r>
            <a:r>
              <a:rPr lang="en-US" sz="3200" dirty="0">
                <a:solidFill>
                  <a:srgbClr val="92D050"/>
                </a:solidFill>
              </a:rPr>
              <a:t> je, </a:t>
            </a:r>
            <a:r>
              <a:rPr lang="en-US" sz="3200" dirty="0" err="1">
                <a:solidFill>
                  <a:srgbClr val="92D050"/>
                </a:solidFill>
              </a:rPr>
              <a:t>kam</a:t>
            </a:r>
            <a:r>
              <a:rPr lang="en-US" sz="3200" dirty="0">
                <a:solidFill>
                  <a:srgbClr val="92D050"/>
                </a:solidFill>
              </a:rPr>
              <a:t> z </a:t>
            </a:r>
            <a:r>
              <a:rPr lang="en-US" sz="3200" dirty="0" err="1">
                <a:solidFill>
                  <a:srgbClr val="92D050"/>
                </a:solidFill>
              </a:rPr>
              <a:t>odpadno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silažno</a:t>
            </a:r>
            <a:r>
              <a:rPr lang="en-US" sz="3200" dirty="0">
                <a:solidFill>
                  <a:srgbClr val="92D050"/>
                </a:solidFill>
              </a:rPr>
              <a:t> in agro-stretch </a:t>
            </a:r>
            <a:r>
              <a:rPr lang="en-US" sz="3200" dirty="0" err="1">
                <a:solidFill>
                  <a:srgbClr val="92D050"/>
                </a:solidFill>
              </a:rPr>
              <a:t>folijo</a:t>
            </a:r>
            <a:r>
              <a:rPr lang="en-US" sz="3200" dirty="0">
                <a:solidFill>
                  <a:srgbClr val="92D050"/>
                </a:solidFill>
              </a:rPr>
              <a:t>, ko </a:t>
            </a:r>
            <a:r>
              <a:rPr lang="en-US" sz="3200" dirty="0" err="1">
                <a:solidFill>
                  <a:srgbClr val="92D050"/>
                </a:solidFill>
              </a:rPr>
              <a:t>enkrat</a:t>
            </a:r>
            <a:r>
              <a:rPr lang="en-US" sz="3200" dirty="0">
                <a:solidFill>
                  <a:srgbClr val="92D050"/>
                </a:solidFill>
              </a:rPr>
              <a:t> ta </a:t>
            </a:r>
            <a:r>
              <a:rPr lang="en-US" sz="3200" dirty="0" err="1">
                <a:solidFill>
                  <a:srgbClr val="92D050"/>
                </a:solidFill>
              </a:rPr>
              <a:t>odsluži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svojemu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namenu</a:t>
            </a:r>
            <a:r>
              <a:rPr lang="en-US" sz="3200" dirty="0">
                <a:solidFill>
                  <a:srgbClr val="92D050"/>
                </a:solidFill>
              </a:rPr>
              <a:t>.</a:t>
            </a:r>
            <a:endParaRPr lang="sl-SI" sz="3200" dirty="0">
              <a:solidFill>
                <a:srgbClr val="92D050"/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kmeta: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 err="1">
                <a:solidFill>
                  <a:schemeClr val="tx1"/>
                </a:solidFill>
              </a:rPr>
              <a:t>Največja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korist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kmetij</a:t>
            </a:r>
            <a:r>
              <a:rPr lang="en-US" sz="3200" dirty="0">
                <a:solidFill>
                  <a:schemeClr val="tx1"/>
                </a:solidFill>
              </a:rPr>
              <a:t> od </a:t>
            </a:r>
            <a:r>
              <a:rPr lang="en-US" sz="3200" dirty="0" err="1">
                <a:solidFill>
                  <a:schemeClr val="tx1"/>
                </a:solidFill>
              </a:rPr>
              <a:t>projekta</a:t>
            </a:r>
            <a:r>
              <a:rPr lang="en-US" sz="3200" dirty="0">
                <a:solidFill>
                  <a:schemeClr val="tx1"/>
                </a:solidFill>
              </a:rPr>
              <a:t> je ta, da se </a:t>
            </a:r>
            <a:r>
              <a:rPr lang="en-US" sz="3200" dirty="0" err="1">
                <a:solidFill>
                  <a:schemeClr val="tx1"/>
                </a:solidFill>
              </a:rPr>
              <a:t>lahko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znebijo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folije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enostaven</a:t>
            </a:r>
            <a:r>
              <a:rPr lang="en-US" sz="3200" dirty="0">
                <a:solidFill>
                  <a:schemeClr val="tx1"/>
                </a:solidFill>
              </a:rPr>
              <a:t> in </a:t>
            </a:r>
            <a:r>
              <a:rPr lang="en-US" sz="3200" dirty="0" err="1">
                <a:solidFill>
                  <a:schemeClr val="tx1"/>
                </a:solidFill>
              </a:rPr>
              <a:t>okolju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prijazen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način</a:t>
            </a:r>
            <a:r>
              <a:rPr lang="en-US" sz="3200" dirty="0">
                <a:solidFill>
                  <a:schemeClr val="tx1"/>
                </a:solidFill>
              </a:rPr>
              <a:t> z </a:t>
            </a:r>
            <a:r>
              <a:rPr lang="en-US" sz="3200" dirty="0" err="1">
                <a:solidFill>
                  <a:schemeClr val="tx1"/>
                </a:solidFill>
              </a:rPr>
              <a:t>minimalnimi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stroški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err="1">
                <a:solidFill>
                  <a:schemeClr val="tx1"/>
                </a:solidFill>
              </a:rPr>
              <a:t>prevoz</a:t>
            </a:r>
            <a:r>
              <a:rPr lang="en-US" sz="3200" dirty="0">
                <a:solidFill>
                  <a:schemeClr val="tx1"/>
                </a:solidFill>
              </a:rPr>
              <a:t>).</a:t>
            </a:r>
            <a:r>
              <a:rPr lang="sl-SI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Obdobje trajanja projekta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en-US" sz="3600" dirty="0">
                <a:solidFill>
                  <a:srgbClr val="92D050"/>
                </a:solidFill>
              </a:rPr>
              <a:t>1.12.2020 </a:t>
            </a:r>
            <a:r>
              <a:rPr lang="sl-SI" sz="3600" dirty="0">
                <a:solidFill>
                  <a:srgbClr val="92D050"/>
                </a:solidFill>
              </a:rPr>
              <a:t>– </a:t>
            </a:r>
            <a:r>
              <a:rPr lang="en-US" sz="3600" dirty="0">
                <a:solidFill>
                  <a:srgbClr val="92D050"/>
                </a:solidFill>
              </a:rPr>
              <a:t>30.11.2023</a:t>
            </a:r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Višina odobrenih sredstev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en-US" sz="3600" dirty="0">
                <a:solidFill>
                  <a:srgbClr val="92D050"/>
                </a:solidFill>
              </a:rPr>
              <a:t>250</a:t>
            </a:r>
            <a:r>
              <a:rPr lang="sl-SI" sz="3600" dirty="0">
                <a:solidFill>
                  <a:srgbClr val="92D050"/>
                </a:solidFill>
              </a:rPr>
              <a:t>.</a:t>
            </a:r>
            <a:r>
              <a:rPr lang="en-US" sz="3600" dirty="0">
                <a:solidFill>
                  <a:srgbClr val="92D050"/>
                </a:solidFill>
              </a:rPr>
              <a:t>000</a:t>
            </a:r>
            <a:r>
              <a:rPr lang="sl-SI" sz="3600" dirty="0">
                <a:solidFill>
                  <a:srgbClr val="92D050"/>
                </a:solidFill>
              </a:rPr>
              <a:t> € 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7869227" y="21052076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svetovalca: 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</a:rPr>
              <a:t>Svetovalne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službe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bodo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pridobile</a:t>
            </a:r>
            <a:r>
              <a:rPr lang="en-US" sz="3200" dirty="0">
                <a:solidFill>
                  <a:schemeClr val="tx1"/>
                </a:solidFill>
              </a:rPr>
              <a:t> nova </a:t>
            </a:r>
            <a:r>
              <a:rPr lang="en-US" sz="3200" dirty="0" err="1">
                <a:solidFill>
                  <a:schemeClr val="tx1"/>
                </a:solidFill>
              </a:rPr>
              <a:t>spoznanja</a:t>
            </a:r>
            <a:r>
              <a:rPr lang="en-US" sz="3200" dirty="0">
                <a:solidFill>
                  <a:schemeClr val="tx1"/>
                </a:solidFill>
              </a:rPr>
              <a:t> o </a:t>
            </a:r>
            <a:r>
              <a:rPr lang="en-US" sz="3200" dirty="0" err="1">
                <a:solidFill>
                  <a:schemeClr val="tx1"/>
                </a:solidFill>
              </a:rPr>
              <a:t>dobrih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kmetijskih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praksah</a:t>
            </a:r>
            <a:r>
              <a:rPr lang="en-US" sz="3200" dirty="0">
                <a:solidFill>
                  <a:schemeClr val="tx1"/>
                </a:solidFill>
              </a:rPr>
              <a:t>, o </a:t>
            </a:r>
            <a:r>
              <a:rPr lang="en-US" sz="3200" dirty="0" err="1">
                <a:solidFill>
                  <a:schemeClr val="tx1"/>
                </a:solidFill>
              </a:rPr>
              <a:t>reciklu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folije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materialih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vplivu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vremenskih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pogojev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krmo</a:t>
            </a:r>
            <a:r>
              <a:rPr lang="en-US" sz="3200" dirty="0">
                <a:solidFill>
                  <a:schemeClr val="tx1"/>
                </a:solidFill>
              </a:rPr>
              <a:t> in material.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</a:rPr>
              <a:t>Raziskovalec</a:t>
            </a:r>
            <a:r>
              <a:rPr lang="en-US" sz="3200" dirty="0">
                <a:solidFill>
                  <a:schemeClr val="tx1"/>
                </a:solidFill>
              </a:rPr>
              <a:t> je k </a:t>
            </a:r>
            <a:r>
              <a:rPr lang="en-US" sz="3200" dirty="0" err="1">
                <a:solidFill>
                  <a:schemeClr val="tx1"/>
                </a:solidFill>
              </a:rPr>
              <a:t>projektu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pristopil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zaradi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možne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širitve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dejavnosti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analize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vod</a:t>
            </a:r>
            <a:r>
              <a:rPr lang="en-US" sz="3200" dirty="0">
                <a:solidFill>
                  <a:schemeClr val="tx1"/>
                </a:solidFill>
              </a:rPr>
              <a:t> v </a:t>
            </a:r>
            <a:r>
              <a:rPr lang="en-US" sz="3200" dirty="0" err="1">
                <a:solidFill>
                  <a:schemeClr val="tx1"/>
                </a:solidFill>
              </a:rPr>
              <a:t>kmetijstvu</a:t>
            </a:r>
            <a:r>
              <a:rPr lang="en-US" sz="3200" dirty="0">
                <a:solidFill>
                  <a:schemeClr val="tx1"/>
                </a:solidFill>
              </a:rPr>
              <a:t> in </a:t>
            </a:r>
            <a:r>
              <a:rPr lang="en-US" sz="3200" dirty="0" err="1">
                <a:solidFill>
                  <a:schemeClr val="tx1"/>
                </a:solidFill>
              </a:rPr>
              <a:t>zaradi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komponente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reševanja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odpadka</a:t>
            </a:r>
            <a:r>
              <a:rPr lang="en-US" sz="3200" dirty="0">
                <a:solidFill>
                  <a:schemeClr val="tx1"/>
                </a:solidFill>
              </a:rPr>
              <a:t> - </a:t>
            </a:r>
            <a:r>
              <a:rPr lang="en-US" sz="3200" dirty="0" err="1">
                <a:solidFill>
                  <a:schemeClr val="tx1"/>
                </a:solidFill>
              </a:rPr>
              <a:t>ohranjanja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narave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sl-SI" sz="3200" dirty="0">
                <a:solidFill>
                  <a:schemeClr val="tx1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7828589" y="27076412"/>
            <a:ext cx="3060000" cy="14288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12B2A9B9-49DB-4D7E-B9B7-042DF918A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2001" y="27016790"/>
            <a:ext cx="3599557" cy="1725378"/>
          </a:xfrm>
          <a:prstGeom prst="rect">
            <a:avLst/>
          </a:prstGeom>
        </p:spPr>
      </p:pic>
      <p:pic>
        <p:nvPicPr>
          <p:cNvPr id="3" name="Slika 2" descr="Slika, ki vsebuje besede kamen, zunanje, skalnato, narava&#10;&#10;Opis je samodejno ustvarjen">
            <a:extLst>
              <a:ext uri="{FF2B5EF4-FFF2-40B4-BE49-F238E27FC236}">
                <a16:creationId xmlns:a16="http://schemas.microsoft.com/office/drawing/2014/main" id="{5262CD3A-6B19-4FA4-B45B-A345E4D6C6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311" y="14833848"/>
            <a:ext cx="5980037" cy="28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394</Words>
  <Application>Microsoft Office PowerPoint</Application>
  <PresentationFormat>Po meri</PresentationFormat>
  <Paragraphs>40</Paragraphs>
  <Slides>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Matej Lenarčič</cp:lastModifiedBy>
  <cp:revision>67</cp:revision>
  <dcterms:created xsi:type="dcterms:W3CDTF">2019-10-01T08:14:05Z</dcterms:created>
  <dcterms:modified xsi:type="dcterms:W3CDTF">2021-11-17T13:20:02Z</dcterms:modified>
</cp:coreProperties>
</file>